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30"/>
  </p:notesMasterIdLst>
  <p:handoutMasterIdLst>
    <p:handoutMasterId r:id="rId31"/>
  </p:handoutMasterIdLst>
  <p:sldIdLst>
    <p:sldId id="258" r:id="rId3"/>
    <p:sldId id="288" r:id="rId4"/>
    <p:sldId id="256" r:id="rId5"/>
    <p:sldId id="259" r:id="rId6"/>
    <p:sldId id="260" r:id="rId7"/>
    <p:sldId id="284" r:id="rId8"/>
    <p:sldId id="265" r:id="rId9"/>
    <p:sldId id="267" r:id="rId10"/>
    <p:sldId id="266" r:id="rId11"/>
    <p:sldId id="275" r:id="rId12"/>
    <p:sldId id="269" r:id="rId13"/>
    <p:sldId id="276" r:id="rId14"/>
    <p:sldId id="277" r:id="rId15"/>
    <p:sldId id="271" r:id="rId16"/>
    <p:sldId id="283" r:id="rId17"/>
    <p:sldId id="272" r:id="rId18"/>
    <p:sldId id="279" r:id="rId19"/>
    <p:sldId id="273" r:id="rId20"/>
    <p:sldId id="281" r:id="rId21"/>
    <p:sldId id="282" r:id="rId22"/>
    <p:sldId id="280" r:id="rId23"/>
    <p:sldId id="274" r:id="rId24"/>
    <p:sldId id="262" r:id="rId25"/>
    <p:sldId id="286" r:id="rId26"/>
    <p:sldId id="263" r:id="rId27"/>
    <p:sldId id="261" r:id="rId28"/>
    <p:sldId id="287" r:id="rId29"/>
  </p:sldIdLst>
  <p:sldSz cx="12192000" cy="6858000"/>
  <p:notesSz cx="6888163" cy="100187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i8rHMtin8HBjQYK1tuHQdoamfws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3" d="100"/>
          <a:sy n="113" d="100"/>
        </p:scale>
        <p:origin x="47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AU"/>
          </a:p>
        </p:txBody>
      </p:sp>
      <p:sp>
        <p:nvSpPr>
          <p:cNvPr id="3" name="Date Placeholder 2"/>
          <p:cNvSpPr>
            <a:spLocks noGrp="1"/>
          </p:cNvSpPr>
          <p:nvPr>
            <p:ph type="dt" sz="quarter" idx="1"/>
          </p:nvPr>
        </p:nvSpPr>
        <p:spPr>
          <a:xfrm>
            <a:off x="3901698" y="0"/>
            <a:ext cx="2984871" cy="502676"/>
          </a:xfrm>
          <a:prstGeom prst="rect">
            <a:avLst/>
          </a:prstGeom>
        </p:spPr>
        <p:txBody>
          <a:bodyPr vert="horz" lIns="96606" tIns="48303" rIns="96606" bIns="48303" rtlCol="0"/>
          <a:lstStyle>
            <a:lvl1pPr algn="r">
              <a:defRPr sz="1300"/>
            </a:lvl1pPr>
          </a:lstStyle>
          <a:p>
            <a:fld id="{855AA84A-2F63-443E-875B-820D6F418609}" type="datetimeFigureOut">
              <a:rPr lang="en-AU" smtClean="0"/>
              <a:t>13/03/2022</a:t>
            </a:fld>
            <a:endParaRPr lang="en-AU"/>
          </a:p>
        </p:txBody>
      </p:sp>
      <p:sp>
        <p:nvSpPr>
          <p:cNvPr id="4" name="Footer Placeholder 3"/>
          <p:cNvSpPr>
            <a:spLocks noGrp="1"/>
          </p:cNvSpPr>
          <p:nvPr>
            <p:ph type="ftr" sz="quarter" idx="2"/>
          </p:nvPr>
        </p:nvSpPr>
        <p:spPr>
          <a:xfrm>
            <a:off x="0" y="9516039"/>
            <a:ext cx="2984871" cy="502674"/>
          </a:xfrm>
          <a:prstGeom prst="rect">
            <a:avLst/>
          </a:prstGeom>
        </p:spPr>
        <p:txBody>
          <a:bodyPr vert="horz" lIns="96606" tIns="48303" rIns="96606" bIns="48303" rtlCol="0" anchor="b"/>
          <a:lstStyle>
            <a:lvl1pPr algn="l">
              <a:defRPr sz="1300"/>
            </a:lvl1pPr>
          </a:lstStyle>
          <a:p>
            <a:endParaRPr lang="en-AU"/>
          </a:p>
        </p:txBody>
      </p:sp>
      <p:sp>
        <p:nvSpPr>
          <p:cNvPr id="5" name="Slide Number Placeholder 4"/>
          <p:cNvSpPr>
            <a:spLocks noGrp="1"/>
          </p:cNvSpPr>
          <p:nvPr>
            <p:ph type="sldNum" sz="quarter" idx="3"/>
          </p:nvPr>
        </p:nvSpPr>
        <p:spPr>
          <a:xfrm>
            <a:off x="3901698" y="9516039"/>
            <a:ext cx="2984871" cy="502674"/>
          </a:xfrm>
          <a:prstGeom prst="rect">
            <a:avLst/>
          </a:prstGeom>
        </p:spPr>
        <p:txBody>
          <a:bodyPr vert="horz" lIns="96606" tIns="48303" rIns="96606" bIns="48303" rtlCol="0" anchor="b"/>
          <a:lstStyle>
            <a:lvl1pPr algn="r">
              <a:defRPr sz="1300"/>
            </a:lvl1pPr>
          </a:lstStyle>
          <a:p>
            <a:fld id="{2DB436D2-2092-499B-85CA-0F87E86D12F8}" type="slidenum">
              <a:rPr lang="en-AU" smtClean="0"/>
              <a:t>‹#›</a:t>
            </a:fld>
            <a:endParaRPr lang="en-AU"/>
          </a:p>
        </p:txBody>
      </p:sp>
    </p:spTree>
    <p:extLst>
      <p:ext uri="{BB962C8B-B14F-4D97-AF65-F5344CB8AC3E}">
        <p14:creationId xmlns:p14="http://schemas.microsoft.com/office/powerpoint/2010/main" val="1616299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8817" y="4758889"/>
            <a:ext cx="5510530" cy="4508421"/>
          </a:xfrm>
          <a:prstGeom prst="rect">
            <a:avLst/>
          </a:prstGeom>
          <a:noFill/>
          <a:ln>
            <a:noFill/>
          </a:ln>
        </p:spPr>
        <p:txBody>
          <a:bodyPr spcFirstLastPara="1" wrap="square" lIns="96591" tIns="96591" rIns="96591" bIns="96591"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493382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16ed0cdd1b_0_11: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16ed0cdd1b_0_11: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pPr marL="0" indent="0">
              <a:buNone/>
            </a:pPr>
            <a:endParaRPr/>
          </a:p>
        </p:txBody>
      </p:sp>
    </p:spTree>
    <p:extLst>
      <p:ext uri="{BB962C8B-B14F-4D97-AF65-F5344CB8AC3E}">
        <p14:creationId xmlns:p14="http://schemas.microsoft.com/office/powerpoint/2010/main" val="3139883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pPr marL="0" indent="0">
              <a:buNone/>
            </a:pPr>
            <a:endParaRPr dirty="0"/>
          </a:p>
        </p:txBody>
      </p:sp>
      <p:sp>
        <p:nvSpPr>
          <p:cNvPr id="122" name="Google Shape;122;p4: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9382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pPr marL="0" indent="0">
              <a:buNone/>
            </a:pPr>
            <a:endParaRPr/>
          </a:p>
        </p:txBody>
      </p:sp>
      <p:sp>
        <p:nvSpPr>
          <p:cNvPr id="122" name="Google Shape;122;p4: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6524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pPr marL="0" indent="0">
              <a:buNone/>
            </a:pPr>
            <a:endParaRPr/>
          </a:p>
        </p:txBody>
      </p:sp>
      <p:sp>
        <p:nvSpPr>
          <p:cNvPr id="122" name="Google Shape;122;p4: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94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pPr marL="0" indent="0">
              <a:buNone/>
            </a:pPr>
            <a:endParaRPr/>
          </a:p>
        </p:txBody>
      </p:sp>
      <p:sp>
        <p:nvSpPr>
          <p:cNvPr id="122" name="Google Shape;122;p4: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1430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pPr marL="0" indent="0">
              <a:buNone/>
            </a:pPr>
            <a:endParaRPr/>
          </a:p>
        </p:txBody>
      </p:sp>
      <p:sp>
        <p:nvSpPr>
          <p:cNvPr id="122" name="Google Shape;122;p4: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4449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pPr marL="0" indent="0">
              <a:buNone/>
            </a:pPr>
            <a:endParaRPr/>
          </a:p>
        </p:txBody>
      </p:sp>
      <p:sp>
        <p:nvSpPr>
          <p:cNvPr id="122" name="Google Shape;122;p4: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3171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pPr marL="0" indent="0">
              <a:buNone/>
            </a:pPr>
            <a:endParaRPr/>
          </a:p>
        </p:txBody>
      </p:sp>
      <p:sp>
        <p:nvSpPr>
          <p:cNvPr id="122" name="Google Shape;122;p4: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1085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pPr marL="0" indent="0">
              <a:buNone/>
            </a:pPr>
            <a:endParaRPr/>
          </a:p>
        </p:txBody>
      </p:sp>
      <p:sp>
        <p:nvSpPr>
          <p:cNvPr id="122" name="Google Shape;122;p4: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1250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pPr marL="0" indent="0">
              <a:buNone/>
            </a:pPr>
            <a:endParaRPr/>
          </a:p>
        </p:txBody>
      </p:sp>
      <p:sp>
        <p:nvSpPr>
          <p:cNvPr id="122" name="Google Shape;122;p4: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3717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pPr marL="0" indent="0">
              <a:buNone/>
            </a:pPr>
            <a:endParaRPr/>
          </a:p>
        </p:txBody>
      </p:sp>
      <p:sp>
        <p:nvSpPr>
          <p:cNvPr id="122" name="Google Shape;122;p4: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3784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pPr marL="0" indent="0">
              <a:buNone/>
            </a:pPr>
            <a:endParaRPr/>
          </a:p>
        </p:txBody>
      </p:sp>
      <p:sp>
        <p:nvSpPr>
          <p:cNvPr id="111" name="Google Shape;111;p3: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0759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pPr marL="0" indent="0">
              <a:buNone/>
            </a:pPr>
            <a:endParaRPr/>
          </a:p>
        </p:txBody>
      </p:sp>
      <p:sp>
        <p:nvSpPr>
          <p:cNvPr id="122" name="Google Shape;122;p4: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7463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pPr marL="0" indent="0">
              <a:buNone/>
            </a:pPr>
            <a:endParaRPr/>
          </a:p>
        </p:txBody>
      </p:sp>
      <p:sp>
        <p:nvSpPr>
          <p:cNvPr id="122" name="Google Shape;122;p4: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1756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pPr marL="0" indent="0">
              <a:buNone/>
            </a:pPr>
            <a:endParaRPr/>
          </a:p>
        </p:txBody>
      </p:sp>
      <p:sp>
        <p:nvSpPr>
          <p:cNvPr id="122" name="Google Shape;122;p4: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97419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pPr marL="0" indent="0">
              <a:buNone/>
            </a:pPr>
            <a:endParaRPr/>
          </a:p>
        </p:txBody>
      </p:sp>
      <p:sp>
        <p:nvSpPr>
          <p:cNvPr id="122" name="Google Shape;122;p4: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60905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pPr marL="0" indent="0">
              <a:buNone/>
            </a:pPr>
            <a:endParaRPr/>
          </a:p>
        </p:txBody>
      </p:sp>
      <p:sp>
        <p:nvSpPr>
          <p:cNvPr id="122" name="Google Shape;122;p4: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9200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pPr marL="0" indent="0">
              <a:buNone/>
            </a:pPr>
            <a:endParaRPr/>
          </a:p>
        </p:txBody>
      </p:sp>
      <p:sp>
        <p:nvSpPr>
          <p:cNvPr id="122" name="Google Shape;122;p4: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3651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pPr marL="0" indent="0">
              <a:buNone/>
            </a:pPr>
            <a:endParaRPr/>
          </a:p>
        </p:txBody>
      </p:sp>
      <p:sp>
        <p:nvSpPr>
          <p:cNvPr id="122" name="Google Shape;122;p4: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8300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pPr marL="0" indent="0">
              <a:buNone/>
            </a:pPr>
            <a:endParaRPr/>
          </a:p>
        </p:txBody>
      </p:sp>
      <p:sp>
        <p:nvSpPr>
          <p:cNvPr id="122" name="Google Shape;122;p4: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1953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pPr marL="0" indent="0">
              <a:buNone/>
            </a:pPr>
            <a:endParaRPr/>
          </a:p>
        </p:txBody>
      </p:sp>
      <p:sp>
        <p:nvSpPr>
          <p:cNvPr id="122" name="Google Shape;122;p4: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7604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pPr marL="0" indent="0">
              <a:buNone/>
            </a:pPr>
            <a:endParaRPr/>
          </a:p>
        </p:txBody>
      </p:sp>
      <p:sp>
        <p:nvSpPr>
          <p:cNvPr id="122" name="Google Shape;122;p4: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4766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pPr marL="0" indent="0">
              <a:buNone/>
            </a:pPr>
            <a:endParaRPr/>
          </a:p>
        </p:txBody>
      </p:sp>
      <p:sp>
        <p:nvSpPr>
          <p:cNvPr id="122" name="Google Shape;122;p4: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6581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pPr marL="0" indent="0">
              <a:buNone/>
            </a:pPr>
            <a:endParaRPr/>
          </a:p>
        </p:txBody>
      </p:sp>
      <p:sp>
        <p:nvSpPr>
          <p:cNvPr id="122" name="Google Shape;122;p4: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5263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pPr marL="0" indent="0">
              <a:buNone/>
            </a:pPr>
            <a:endParaRPr/>
          </a:p>
        </p:txBody>
      </p:sp>
      <p:sp>
        <p:nvSpPr>
          <p:cNvPr id="122" name="Google Shape;122;p4: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4477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3/13/2022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512711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3/13/2022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14875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3/13/2022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75654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3/13/2022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53780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3/13/2022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80985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3/13/2022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71444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3/13/2022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08309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3/13/2022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97548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3/13/2022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12810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3/13/2022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55937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3/13/2022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49617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3/13/2022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1437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3/13/2022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410277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3/13/2022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89130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3/13/2022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601816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3/13/2022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68603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3/13/2022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72365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2"/>
          <p:cNvSpPr>
            <a:spLocks noGrp="1"/>
          </p:cNvSpPr>
          <p:nvPr>
            <p:ph type="pic" idx="2"/>
          </p:nvPr>
        </p:nvSpPr>
        <p:spPr>
          <a:xfrm>
            <a:off x="5183188" y="987425"/>
            <a:ext cx="6172200" cy="4873625"/>
          </a:xfrm>
          <a:prstGeom prst="rect">
            <a:avLst/>
          </a:prstGeom>
          <a:noFill/>
          <a:ln>
            <a:noFill/>
          </a:ln>
        </p:spPr>
      </p:sp>
      <p:sp>
        <p:nvSpPr>
          <p:cNvPr id="64" name="Google Shape;64;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image" Target="../media/image1.png"/><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3/13/2022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361789903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8.jfif"/><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7.jfif"/><Relationship Id="rId5" Type="http://schemas.openxmlformats.org/officeDocument/2006/relationships/image" Target="../media/image6.jfif"/><Relationship Id="rId4" Type="http://schemas.openxmlformats.org/officeDocument/2006/relationships/image" Target="../media/image5.jfif"/></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1.jfif"/></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858077" y="236585"/>
            <a:ext cx="10088217" cy="836841"/>
          </a:xfrm>
        </p:spPr>
        <p:txBody>
          <a:bodyPr>
            <a:normAutofit/>
          </a:bodyPr>
          <a:lstStyle/>
          <a:p>
            <a:r>
              <a:rPr lang="en-US" sz="4400" b="1"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latin typeface="Arial" panose="020B0604020202020204" pitchFamily="34" charset="0"/>
                <a:cs typeface="Arial" panose="020B0604020202020204" pitchFamily="34" charset="0"/>
              </a:rPr>
              <a:t>Psalm 23 (NIV)</a:t>
            </a:r>
          </a:p>
        </p:txBody>
      </p:sp>
      <p:sp>
        <p:nvSpPr>
          <p:cNvPr id="5" name="TextBox 4">
            <a:extLst>
              <a:ext uri="{FF2B5EF4-FFF2-40B4-BE49-F238E27FC236}">
                <a16:creationId xmlns:a16="http://schemas.microsoft.com/office/drawing/2014/main" id="{108C6E15-B990-4403-AE5F-6A53D6E3C87A}"/>
              </a:ext>
            </a:extLst>
          </p:cNvPr>
          <p:cNvSpPr txBox="1"/>
          <p:nvPr/>
        </p:nvSpPr>
        <p:spPr>
          <a:xfrm>
            <a:off x="559901" y="655005"/>
            <a:ext cx="10684568" cy="572464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4DE3A">
                  <a:lumMod val="60000"/>
                  <a:lumOff val="40000"/>
                </a:srgbClr>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1</a:t>
            </a:r>
            <a:r>
              <a:rPr kumimoji="0" lang="en-US" sz="3200" b="0" i="0" u="none" strike="noStrike" kern="1200" cap="none" spc="0" normalizeH="0" baseline="0" noProof="0" dirty="0">
                <a:ln>
                  <a:noFill/>
                </a:ln>
                <a:solidFill>
                  <a:prstClr val="white"/>
                </a:solidFill>
                <a:effectLst/>
                <a:uLnTx/>
                <a:uFillTx/>
                <a:latin typeface="Corbel" panose="020B0503020204020204"/>
                <a:ea typeface="+mn-ea"/>
                <a:cs typeface="+mn-cs"/>
              </a:rPr>
              <a:t> </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The Lord is my shepherd, I shall not be in want.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2</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He makes me lie down in green pastures, he leads me beside quiet waters,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3</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he restores my soul. He guides me in paths of righteousness for his name's sake.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4</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Even though I walk through the valley of the shadow of death, I will fear no evil, for you are with me; your rod and your staff, they comfort me. </a:t>
            </a:r>
          </a:p>
        </p:txBody>
      </p:sp>
    </p:spTree>
    <p:extLst>
      <p:ext uri="{BB962C8B-B14F-4D97-AF65-F5344CB8AC3E}">
        <p14:creationId xmlns:p14="http://schemas.microsoft.com/office/powerpoint/2010/main" val="1196751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4"/>
          <p:cNvSpPr/>
          <p:nvPr/>
        </p:nvSpPr>
        <p:spPr>
          <a:xfrm>
            <a:off x="481029" y="4546920"/>
            <a:ext cx="397764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5" name="Google Shape;125;p4"/>
          <p:cNvSpPr/>
          <p:nvPr/>
        </p:nvSpPr>
        <p:spPr>
          <a:xfrm rot="5400000">
            <a:off x="759921" y="346791"/>
            <a:ext cx="146304"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6" name="Google Shape;126;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7" name="Google Shape;127;p4" descr="Lenten Reflection | Anglican Church Diocese of Perth"/>
          <p:cNvPicPr preferRelativeResize="0"/>
          <p:nvPr/>
        </p:nvPicPr>
        <p:blipFill rotWithShape="1">
          <a:blip r:embed="rId3">
            <a:alphaModFix amt="28000"/>
          </a:blip>
          <a:srcRect l="21131" r="26589" b="933"/>
          <a:stretch/>
        </p:blipFill>
        <p:spPr>
          <a:xfrm>
            <a:off x="7550728" y="3186113"/>
            <a:ext cx="4641272" cy="3671887"/>
          </a:xfrm>
          <a:prstGeom prst="rect">
            <a:avLst/>
          </a:prstGeom>
          <a:noFill/>
          <a:ln>
            <a:noFill/>
          </a:ln>
        </p:spPr>
      </p:pic>
      <p:sp>
        <p:nvSpPr>
          <p:cNvPr id="128" name="Google Shape;128;p4"/>
          <p:cNvSpPr/>
          <p:nvPr/>
        </p:nvSpPr>
        <p:spPr>
          <a:xfrm rot="5400000">
            <a:off x="8510161" y="-520583"/>
            <a:ext cx="1738254" cy="3319355"/>
          </a:xfrm>
          <a:prstGeom prst="rect">
            <a:avLst/>
          </a:prstGeom>
          <a:gradFill>
            <a:gsLst>
              <a:gs pos="0">
                <a:srgbClr val="FFFFFF">
                  <a:alpha val="0"/>
                </a:srgbClr>
              </a:gs>
              <a:gs pos="19000">
                <a:srgbClr val="FFFFFF">
                  <a:alpha val="37647"/>
                </a:srgbClr>
              </a:gs>
              <a:gs pos="35000">
                <a:srgbClr val="FFFFFF">
                  <a:alpha val="78823"/>
                </a:srgbClr>
              </a:gs>
              <a:gs pos="5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4"/>
          <p:cNvSpPr txBox="1">
            <a:spLocks noGrp="1"/>
          </p:cNvSpPr>
          <p:nvPr>
            <p:ph type="ctrTitle"/>
          </p:nvPr>
        </p:nvSpPr>
        <p:spPr>
          <a:xfrm>
            <a:off x="229171" y="207849"/>
            <a:ext cx="7457504" cy="71818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7F6000"/>
              </a:buClr>
              <a:buSzPts val="4000"/>
              <a:buFont typeface="Arial"/>
              <a:buNone/>
            </a:pPr>
            <a:r>
              <a:rPr lang="en-AU" sz="4000">
                <a:solidFill>
                  <a:srgbClr val="7F6000"/>
                </a:solidFill>
                <a:latin typeface="Arial"/>
                <a:ea typeface="Arial"/>
                <a:cs typeface="Arial"/>
                <a:sym typeface="Arial"/>
              </a:rPr>
              <a:t>Practices of Faith - Giving</a:t>
            </a:r>
            <a:endParaRPr/>
          </a:p>
        </p:txBody>
      </p:sp>
      <p:sp>
        <p:nvSpPr>
          <p:cNvPr id="130" name="Google Shape;130;p4"/>
          <p:cNvSpPr txBox="1">
            <a:spLocks noGrp="1"/>
          </p:cNvSpPr>
          <p:nvPr>
            <p:ph type="subTitle" idx="1"/>
          </p:nvPr>
        </p:nvSpPr>
        <p:spPr>
          <a:xfrm>
            <a:off x="313516" y="1362108"/>
            <a:ext cx="8016097" cy="52880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000"/>
              <a:buNone/>
            </a:pPr>
            <a:r>
              <a:rPr lang="en-AU" sz="4000" dirty="0">
                <a:solidFill>
                  <a:srgbClr val="7F6000"/>
                </a:solidFill>
              </a:rPr>
              <a:t>Psalm 23   God’s gifts to us</a:t>
            </a:r>
          </a:p>
          <a:p>
            <a:pPr marL="0" lvl="0" indent="0" algn="l" rtl="0">
              <a:lnSpc>
                <a:spcPct val="90000"/>
              </a:lnSpc>
              <a:spcBef>
                <a:spcPts val="0"/>
              </a:spcBef>
              <a:spcAft>
                <a:spcPts val="0"/>
              </a:spcAft>
              <a:buClr>
                <a:schemeClr val="dk1"/>
              </a:buClr>
              <a:buSzPts val="4000"/>
              <a:buNone/>
            </a:pPr>
            <a:endParaRPr lang="en-AU" sz="4000" dirty="0">
              <a:solidFill>
                <a:srgbClr val="7F6000"/>
              </a:solidFill>
            </a:endParaRPr>
          </a:p>
          <a:p>
            <a:pPr marL="0" lvl="0" indent="0" algn="l" rtl="0">
              <a:lnSpc>
                <a:spcPct val="90000"/>
              </a:lnSpc>
              <a:spcBef>
                <a:spcPts val="0"/>
              </a:spcBef>
              <a:spcAft>
                <a:spcPts val="0"/>
              </a:spcAft>
              <a:buClr>
                <a:schemeClr val="dk1"/>
              </a:buClr>
              <a:buSzPts val="4000"/>
              <a:buNone/>
            </a:pPr>
            <a:r>
              <a:rPr lang="en-AU" sz="4000" dirty="0">
                <a:solidFill>
                  <a:srgbClr val="7F6000"/>
                </a:solidFill>
              </a:rPr>
              <a:t>I shall not want</a:t>
            </a:r>
          </a:p>
          <a:p>
            <a:pPr marL="0" lvl="0" indent="0" algn="l" rtl="0">
              <a:lnSpc>
                <a:spcPct val="90000"/>
              </a:lnSpc>
              <a:spcBef>
                <a:spcPts val="0"/>
              </a:spcBef>
              <a:spcAft>
                <a:spcPts val="0"/>
              </a:spcAft>
              <a:buClr>
                <a:schemeClr val="dk1"/>
              </a:buClr>
              <a:buSzPts val="4000"/>
              <a:buNone/>
            </a:pPr>
            <a:endParaRPr lang="en-AU" sz="4000" dirty="0">
              <a:solidFill>
                <a:srgbClr val="7F6000"/>
              </a:solidFill>
            </a:endParaRPr>
          </a:p>
          <a:p>
            <a:pPr marL="571500" lvl="0" indent="-571500" algn="l" rtl="0">
              <a:lnSpc>
                <a:spcPct val="90000"/>
              </a:lnSpc>
              <a:spcBef>
                <a:spcPts val="0"/>
              </a:spcBef>
              <a:spcAft>
                <a:spcPts val="0"/>
              </a:spcAft>
              <a:buClr>
                <a:schemeClr val="dk1"/>
              </a:buClr>
              <a:buSzPts val="4000"/>
              <a:buFont typeface="Wingdings" panose="05000000000000000000" pitchFamily="2" charset="2"/>
              <a:buChar char="ü"/>
            </a:pPr>
            <a:r>
              <a:rPr lang="en-AU" sz="4000" dirty="0">
                <a:solidFill>
                  <a:srgbClr val="7F6000"/>
                </a:solidFill>
              </a:rPr>
              <a:t>v5	Food</a:t>
            </a:r>
          </a:p>
          <a:p>
            <a:pPr marL="0" lvl="0" indent="0" algn="l" rtl="0">
              <a:lnSpc>
                <a:spcPct val="90000"/>
              </a:lnSpc>
              <a:spcBef>
                <a:spcPts val="0"/>
              </a:spcBef>
              <a:spcAft>
                <a:spcPts val="0"/>
              </a:spcAft>
              <a:buClr>
                <a:schemeClr val="dk1"/>
              </a:buClr>
              <a:buSzPts val="4000"/>
              <a:buNone/>
            </a:pPr>
            <a:r>
              <a:rPr lang="en-AU" sz="4000" dirty="0">
                <a:solidFill>
                  <a:srgbClr val="7F6000"/>
                </a:solidFill>
              </a:rPr>
              <a:t>	</a:t>
            </a:r>
          </a:p>
          <a:p>
            <a:pPr marL="571500" lvl="0" indent="-571500" algn="l" rtl="0">
              <a:lnSpc>
                <a:spcPct val="90000"/>
              </a:lnSpc>
              <a:spcBef>
                <a:spcPts val="0"/>
              </a:spcBef>
              <a:spcAft>
                <a:spcPts val="0"/>
              </a:spcAft>
              <a:buClr>
                <a:schemeClr val="dk1"/>
              </a:buClr>
              <a:buSzPts val="4000"/>
              <a:buFont typeface="Wingdings" panose="05000000000000000000" pitchFamily="2" charset="2"/>
              <a:buChar char="ü"/>
            </a:pPr>
            <a:r>
              <a:rPr lang="en-AU" sz="4000" dirty="0">
                <a:solidFill>
                  <a:srgbClr val="7F6000"/>
                </a:solidFill>
              </a:rPr>
              <a:t>		Joy</a:t>
            </a:r>
          </a:p>
          <a:p>
            <a:pPr marL="0" lvl="0" indent="0" algn="l" rtl="0">
              <a:lnSpc>
                <a:spcPct val="90000"/>
              </a:lnSpc>
              <a:spcBef>
                <a:spcPts val="0"/>
              </a:spcBef>
              <a:spcAft>
                <a:spcPts val="0"/>
              </a:spcAft>
              <a:buClr>
                <a:schemeClr val="dk1"/>
              </a:buClr>
              <a:buSzPts val="4000"/>
              <a:buNone/>
            </a:pPr>
            <a:endParaRPr lang="en-AU" sz="4000" dirty="0">
              <a:solidFill>
                <a:srgbClr val="7F6000"/>
              </a:solidFill>
            </a:endParaRPr>
          </a:p>
          <a:p>
            <a:pPr marL="571500" lvl="0" indent="-571500" algn="l" rtl="0">
              <a:lnSpc>
                <a:spcPct val="90000"/>
              </a:lnSpc>
              <a:spcBef>
                <a:spcPts val="0"/>
              </a:spcBef>
              <a:spcAft>
                <a:spcPts val="0"/>
              </a:spcAft>
              <a:buClr>
                <a:schemeClr val="dk1"/>
              </a:buClr>
              <a:buSzPts val="4000"/>
              <a:buFont typeface="Wingdings" panose="05000000000000000000" pitchFamily="2" charset="2"/>
              <a:buChar char="ü"/>
            </a:pPr>
            <a:r>
              <a:rPr lang="en-AU" sz="4000" dirty="0">
                <a:solidFill>
                  <a:srgbClr val="7F6000"/>
                </a:solidFill>
              </a:rPr>
              <a:t>		Overflowing blessings</a:t>
            </a:r>
            <a:endParaRPr sz="4000" dirty="0">
              <a:solidFill>
                <a:srgbClr val="7F6000"/>
              </a:solidFill>
            </a:endParaRPr>
          </a:p>
        </p:txBody>
      </p:sp>
      <p:pic>
        <p:nvPicPr>
          <p:cNvPr id="2050" name="Picture 2" descr="85722431409511950124425"/>
          <p:cNvPicPr>
            <a:picLocks noChangeAspect="1" noChangeArrowheads="1"/>
          </p:cNvPicPr>
          <p:nvPr/>
        </p:nvPicPr>
        <p:blipFill rotWithShape="1">
          <a:blip r:embed="rId4">
            <a:extLst>
              <a:ext uri="{28A0092B-C50C-407E-A947-70E740481C1C}">
                <a14:useLocalDpi xmlns:a14="http://schemas.microsoft.com/office/drawing/2010/main" val="0"/>
              </a:ext>
            </a:extLst>
          </a:blip>
          <a:srcRect l="4845" r="12021" b="-1010"/>
          <a:stretch/>
        </p:blipFill>
        <p:spPr bwMode="auto">
          <a:xfrm rot="10800000">
            <a:off x="6947036" y="0"/>
            <a:ext cx="3915382" cy="356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5428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4"/>
          <p:cNvSpPr/>
          <p:nvPr/>
        </p:nvSpPr>
        <p:spPr>
          <a:xfrm>
            <a:off x="481029" y="4546920"/>
            <a:ext cx="397764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5" name="Google Shape;125;p4"/>
          <p:cNvSpPr/>
          <p:nvPr/>
        </p:nvSpPr>
        <p:spPr>
          <a:xfrm rot="5400000">
            <a:off x="759921" y="346791"/>
            <a:ext cx="146304"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6" name="Google Shape;126;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7" name="Google Shape;127;p4" descr="Lenten Reflection | Anglican Church Diocese of Perth"/>
          <p:cNvPicPr preferRelativeResize="0"/>
          <p:nvPr/>
        </p:nvPicPr>
        <p:blipFill rotWithShape="1">
          <a:blip r:embed="rId3">
            <a:alphaModFix amt="28000"/>
          </a:blip>
          <a:srcRect l="21131" r="26589" b="933"/>
          <a:stretch/>
        </p:blipFill>
        <p:spPr>
          <a:xfrm>
            <a:off x="7550728" y="3186113"/>
            <a:ext cx="4641272" cy="3671887"/>
          </a:xfrm>
          <a:prstGeom prst="rect">
            <a:avLst/>
          </a:prstGeom>
          <a:noFill/>
          <a:ln>
            <a:noFill/>
          </a:ln>
        </p:spPr>
      </p:pic>
      <p:sp>
        <p:nvSpPr>
          <p:cNvPr id="128" name="Google Shape;128;p4"/>
          <p:cNvSpPr/>
          <p:nvPr/>
        </p:nvSpPr>
        <p:spPr>
          <a:xfrm>
            <a:off x="0" y="0"/>
            <a:ext cx="9756601" cy="6858000"/>
          </a:xfrm>
          <a:prstGeom prst="rect">
            <a:avLst/>
          </a:prstGeom>
          <a:gradFill>
            <a:gsLst>
              <a:gs pos="0">
                <a:srgbClr val="FFFFFF">
                  <a:alpha val="0"/>
                </a:srgbClr>
              </a:gs>
              <a:gs pos="19000">
                <a:srgbClr val="FFFFFF">
                  <a:alpha val="37647"/>
                </a:srgbClr>
              </a:gs>
              <a:gs pos="35000">
                <a:srgbClr val="FFFFFF">
                  <a:alpha val="78823"/>
                </a:srgbClr>
              </a:gs>
              <a:gs pos="5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4"/>
          <p:cNvSpPr txBox="1">
            <a:spLocks noGrp="1"/>
          </p:cNvSpPr>
          <p:nvPr>
            <p:ph type="ctrTitle"/>
          </p:nvPr>
        </p:nvSpPr>
        <p:spPr>
          <a:xfrm>
            <a:off x="229171" y="207849"/>
            <a:ext cx="7457504" cy="71818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7F6000"/>
              </a:buClr>
              <a:buSzPts val="4000"/>
              <a:buFont typeface="Arial"/>
              <a:buNone/>
            </a:pPr>
            <a:r>
              <a:rPr lang="en-AU" sz="4000">
                <a:solidFill>
                  <a:srgbClr val="7F6000"/>
                </a:solidFill>
                <a:latin typeface="Arial"/>
                <a:ea typeface="Arial"/>
                <a:cs typeface="Arial"/>
                <a:sym typeface="Arial"/>
              </a:rPr>
              <a:t>Practices of Faith - Giving</a:t>
            </a:r>
            <a:endParaRPr/>
          </a:p>
        </p:txBody>
      </p:sp>
      <p:sp>
        <p:nvSpPr>
          <p:cNvPr id="130" name="Google Shape;130;p4"/>
          <p:cNvSpPr txBox="1">
            <a:spLocks noGrp="1"/>
          </p:cNvSpPr>
          <p:nvPr>
            <p:ph type="subTitle" idx="1"/>
          </p:nvPr>
        </p:nvSpPr>
        <p:spPr>
          <a:xfrm>
            <a:off x="313516" y="1362108"/>
            <a:ext cx="8016097" cy="52880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000"/>
              <a:buNone/>
            </a:pPr>
            <a:r>
              <a:rPr lang="en-AU" sz="4000" dirty="0">
                <a:solidFill>
                  <a:srgbClr val="7F6000"/>
                </a:solidFill>
              </a:rPr>
              <a:t>Psalm 23   God’s gifts to us</a:t>
            </a:r>
          </a:p>
          <a:p>
            <a:pPr marL="0" lvl="0" indent="0" algn="l" rtl="0">
              <a:lnSpc>
                <a:spcPct val="90000"/>
              </a:lnSpc>
              <a:spcBef>
                <a:spcPts val="0"/>
              </a:spcBef>
              <a:spcAft>
                <a:spcPts val="0"/>
              </a:spcAft>
              <a:buClr>
                <a:schemeClr val="dk1"/>
              </a:buClr>
              <a:buSzPts val="4000"/>
              <a:buNone/>
            </a:pPr>
            <a:endParaRPr lang="en-AU" sz="4000" dirty="0">
              <a:solidFill>
                <a:srgbClr val="7F6000"/>
              </a:solidFill>
            </a:endParaRPr>
          </a:p>
          <a:p>
            <a:pPr marL="0" lvl="0" indent="0" algn="l" rtl="0">
              <a:lnSpc>
                <a:spcPct val="90000"/>
              </a:lnSpc>
              <a:spcBef>
                <a:spcPts val="0"/>
              </a:spcBef>
              <a:spcAft>
                <a:spcPts val="0"/>
              </a:spcAft>
              <a:buClr>
                <a:schemeClr val="dk1"/>
              </a:buClr>
              <a:buSzPts val="4000"/>
              <a:buNone/>
            </a:pPr>
            <a:r>
              <a:rPr lang="en-AU" sz="4000" dirty="0">
                <a:solidFill>
                  <a:srgbClr val="7F6000"/>
                </a:solidFill>
              </a:rPr>
              <a:t>I shall not want</a:t>
            </a:r>
          </a:p>
          <a:p>
            <a:pPr marL="0" lvl="0" indent="0" algn="l" rtl="0">
              <a:lnSpc>
                <a:spcPct val="90000"/>
              </a:lnSpc>
              <a:spcBef>
                <a:spcPts val="0"/>
              </a:spcBef>
              <a:spcAft>
                <a:spcPts val="0"/>
              </a:spcAft>
              <a:buClr>
                <a:schemeClr val="dk1"/>
              </a:buClr>
              <a:buSzPts val="4000"/>
              <a:buNone/>
            </a:pPr>
            <a:endParaRPr lang="en-AU" sz="4000" dirty="0">
              <a:solidFill>
                <a:srgbClr val="7F6000"/>
              </a:solidFill>
            </a:endParaRPr>
          </a:p>
          <a:p>
            <a:pPr marL="571500" lvl="0" indent="-571500" algn="l" rtl="0">
              <a:lnSpc>
                <a:spcPct val="90000"/>
              </a:lnSpc>
              <a:spcBef>
                <a:spcPts val="0"/>
              </a:spcBef>
              <a:spcAft>
                <a:spcPts val="0"/>
              </a:spcAft>
              <a:buClr>
                <a:schemeClr val="dk1"/>
              </a:buClr>
              <a:buSzPts val="4000"/>
              <a:buFont typeface="Wingdings" panose="05000000000000000000" pitchFamily="2" charset="2"/>
              <a:buChar char="ü"/>
            </a:pPr>
            <a:r>
              <a:rPr lang="en-AU" sz="4000" dirty="0">
                <a:solidFill>
                  <a:srgbClr val="7F6000"/>
                </a:solidFill>
              </a:rPr>
              <a:t>v6	Goodness and love</a:t>
            </a:r>
          </a:p>
          <a:p>
            <a:pPr marL="0" lvl="0" indent="0" algn="l" rtl="0">
              <a:lnSpc>
                <a:spcPct val="90000"/>
              </a:lnSpc>
              <a:spcBef>
                <a:spcPts val="0"/>
              </a:spcBef>
              <a:spcAft>
                <a:spcPts val="0"/>
              </a:spcAft>
              <a:buClr>
                <a:schemeClr val="dk1"/>
              </a:buClr>
              <a:buSzPts val="4000"/>
              <a:buNone/>
            </a:pPr>
            <a:endParaRPr lang="en-AU" sz="4000" dirty="0">
              <a:solidFill>
                <a:srgbClr val="7F6000"/>
              </a:solidFill>
            </a:endParaRPr>
          </a:p>
          <a:p>
            <a:pPr marL="571500" lvl="0" indent="-571500" algn="l" rtl="0">
              <a:lnSpc>
                <a:spcPct val="90000"/>
              </a:lnSpc>
              <a:spcBef>
                <a:spcPts val="0"/>
              </a:spcBef>
              <a:spcAft>
                <a:spcPts val="0"/>
              </a:spcAft>
              <a:buClr>
                <a:schemeClr val="dk1"/>
              </a:buClr>
              <a:buSzPts val="4000"/>
              <a:buFont typeface="Wingdings" panose="05000000000000000000" pitchFamily="2" charset="2"/>
              <a:buChar char="ü"/>
            </a:pPr>
            <a:r>
              <a:rPr lang="en-AU" sz="4000" dirty="0">
                <a:solidFill>
                  <a:srgbClr val="7F6000"/>
                </a:solidFill>
              </a:rPr>
              <a:t>		Eternity with God</a:t>
            </a:r>
            <a:endParaRPr sz="4000" dirty="0">
              <a:solidFill>
                <a:srgbClr val="7F6000"/>
              </a:solidFill>
            </a:endParaRPr>
          </a:p>
        </p:txBody>
      </p:sp>
    </p:spTree>
    <p:extLst>
      <p:ext uri="{BB962C8B-B14F-4D97-AF65-F5344CB8AC3E}">
        <p14:creationId xmlns:p14="http://schemas.microsoft.com/office/powerpoint/2010/main" val="690051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4"/>
          <p:cNvSpPr/>
          <p:nvPr/>
        </p:nvSpPr>
        <p:spPr>
          <a:xfrm>
            <a:off x="481029" y="4546920"/>
            <a:ext cx="397764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5" name="Google Shape;125;p4"/>
          <p:cNvSpPr/>
          <p:nvPr/>
        </p:nvSpPr>
        <p:spPr>
          <a:xfrm rot="5400000">
            <a:off x="759921" y="346791"/>
            <a:ext cx="146304"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6" name="Google Shape;126;p4"/>
          <p:cNvSpPr/>
          <p:nvPr/>
        </p:nvSpPr>
        <p:spPr>
          <a:xfrm>
            <a:off x="0" y="99152"/>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7" name="Google Shape;127;p4" descr="Lenten Reflection | Anglican Church Diocese of Perth"/>
          <p:cNvPicPr preferRelativeResize="0"/>
          <p:nvPr/>
        </p:nvPicPr>
        <p:blipFill rotWithShape="1">
          <a:blip r:embed="rId3">
            <a:alphaModFix amt="28000"/>
          </a:blip>
          <a:srcRect l="21131" r="26589" b="933"/>
          <a:stretch/>
        </p:blipFill>
        <p:spPr>
          <a:xfrm>
            <a:off x="7550728" y="3186113"/>
            <a:ext cx="4641272" cy="3671887"/>
          </a:xfrm>
          <a:prstGeom prst="rect">
            <a:avLst/>
          </a:prstGeom>
          <a:noFill/>
          <a:ln>
            <a:noFill/>
          </a:ln>
        </p:spPr>
      </p:pic>
      <p:sp>
        <p:nvSpPr>
          <p:cNvPr id="128" name="Google Shape;128;p4"/>
          <p:cNvSpPr/>
          <p:nvPr/>
        </p:nvSpPr>
        <p:spPr>
          <a:xfrm>
            <a:off x="0" y="0"/>
            <a:ext cx="12008386" cy="6858000"/>
          </a:xfrm>
          <a:prstGeom prst="rect">
            <a:avLst/>
          </a:prstGeom>
          <a:gradFill>
            <a:gsLst>
              <a:gs pos="0">
                <a:srgbClr val="FFFFFF">
                  <a:alpha val="0"/>
                </a:srgbClr>
              </a:gs>
              <a:gs pos="19000">
                <a:srgbClr val="FFFFFF">
                  <a:alpha val="37647"/>
                </a:srgbClr>
              </a:gs>
              <a:gs pos="35000">
                <a:srgbClr val="FFFFFF">
                  <a:alpha val="78823"/>
                </a:srgbClr>
              </a:gs>
              <a:gs pos="5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4"/>
          <p:cNvSpPr txBox="1">
            <a:spLocks noGrp="1"/>
          </p:cNvSpPr>
          <p:nvPr>
            <p:ph type="ctrTitle"/>
          </p:nvPr>
        </p:nvSpPr>
        <p:spPr>
          <a:xfrm>
            <a:off x="229171" y="207849"/>
            <a:ext cx="7457504" cy="71818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7F6000"/>
              </a:buClr>
              <a:buSzPts val="4000"/>
              <a:buFont typeface="Arial"/>
              <a:buNone/>
            </a:pPr>
            <a:r>
              <a:rPr lang="en-AU" sz="4000">
                <a:solidFill>
                  <a:srgbClr val="7F6000"/>
                </a:solidFill>
                <a:latin typeface="Arial"/>
                <a:ea typeface="Arial"/>
                <a:cs typeface="Arial"/>
                <a:sym typeface="Arial"/>
              </a:rPr>
              <a:t>Practices of Faith - Giving</a:t>
            </a:r>
            <a:endParaRPr/>
          </a:p>
        </p:txBody>
      </p:sp>
      <p:sp>
        <p:nvSpPr>
          <p:cNvPr id="130" name="Google Shape;130;p4"/>
          <p:cNvSpPr txBox="1">
            <a:spLocks noGrp="1"/>
          </p:cNvSpPr>
          <p:nvPr>
            <p:ph type="subTitle" idx="1"/>
          </p:nvPr>
        </p:nvSpPr>
        <p:spPr>
          <a:xfrm>
            <a:off x="259662" y="1247995"/>
            <a:ext cx="10250430" cy="52880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000"/>
              <a:buNone/>
            </a:pPr>
            <a:r>
              <a:rPr lang="en-AU" sz="4000" dirty="0">
                <a:solidFill>
                  <a:srgbClr val="7F6000"/>
                </a:solidFill>
              </a:rPr>
              <a:t>Psalm 23   God’s gifts to us</a:t>
            </a:r>
          </a:p>
          <a:p>
            <a:pPr marL="0" lvl="0" indent="0" algn="l" rtl="0">
              <a:lnSpc>
                <a:spcPct val="90000"/>
              </a:lnSpc>
              <a:spcBef>
                <a:spcPts val="0"/>
              </a:spcBef>
              <a:spcAft>
                <a:spcPts val="0"/>
              </a:spcAft>
              <a:buClr>
                <a:schemeClr val="dk1"/>
              </a:buClr>
              <a:buSzPts val="4000"/>
              <a:buNone/>
            </a:pPr>
            <a:endParaRPr lang="en-AU" sz="4000" dirty="0">
              <a:solidFill>
                <a:srgbClr val="7F6000"/>
              </a:solidFill>
            </a:endParaRPr>
          </a:p>
          <a:p>
            <a:pPr marL="0" lvl="0" indent="0" algn="l" rtl="0">
              <a:lnSpc>
                <a:spcPct val="90000"/>
              </a:lnSpc>
              <a:spcBef>
                <a:spcPts val="0"/>
              </a:spcBef>
              <a:spcAft>
                <a:spcPts val="0"/>
              </a:spcAft>
              <a:buClr>
                <a:schemeClr val="dk1"/>
              </a:buClr>
              <a:buSzPts val="4000"/>
              <a:buNone/>
            </a:pPr>
            <a:r>
              <a:rPr lang="en-AU" sz="4000" dirty="0">
                <a:solidFill>
                  <a:srgbClr val="7F6000"/>
                </a:solidFill>
              </a:rPr>
              <a:t>V1   I shall not want</a:t>
            </a:r>
          </a:p>
          <a:p>
            <a:pPr marL="0" lvl="0" indent="0" algn="l" rtl="0">
              <a:lnSpc>
                <a:spcPct val="90000"/>
              </a:lnSpc>
              <a:spcBef>
                <a:spcPts val="0"/>
              </a:spcBef>
              <a:spcAft>
                <a:spcPts val="0"/>
              </a:spcAft>
              <a:buClr>
                <a:schemeClr val="dk1"/>
              </a:buClr>
              <a:buSzPts val="4000"/>
              <a:buNone/>
            </a:pPr>
            <a:endParaRPr lang="en-AU" sz="4000" dirty="0">
              <a:solidFill>
                <a:srgbClr val="7F6000"/>
              </a:solidFill>
            </a:endParaRPr>
          </a:p>
          <a:p>
            <a:pPr marL="0" lvl="0" indent="0" algn="l">
              <a:spcBef>
                <a:spcPts val="0"/>
              </a:spcBef>
              <a:buSzPts val="4000"/>
            </a:pPr>
            <a:r>
              <a:rPr lang="en-AU" sz="4000" dirty="0">
                <a:solidFill>
                  <a:srgbClr val="7F6000"/>
                </a:solidFill>
              </a:rPr>
              <a:t>V2	Rest</a:t>
            </a:r>
          </a:p>
          <a:p>
            <a:pPr marL="0" lvl="0" indent="0" algn="l" rtl="0">
              <a:lnSpc>
                <a:spcPct val="90000"/>
              </a:lnSpc>
              <a:spcBef>
                <a:spcPts val="0"/>
              </a:spcBef>
              <a:spcAft>
                <a:spcPts val="0"/>
              </a:spcAft>
              <a:buClr>
                <a:schemeClr val="dk1"/>
              </a:buClr>
              <a:buSzPts val="4000"/>
              <a:buNone/>
            </a:pPr>
            <a:r>
              <a:rPr lang="en-AU" sz="4000" dirty="0">
                <a:solidFill>
                  <a:srgbClr val="7F6000"/>
                </a:solidFill>
              </a:rPr>
              <a:t>	</a:t>
            </a:r>
          </a:p>
          <a:p>
            <a:pPr marL="0" lvl="0" indent="0" algn="l" rtl="0">
              <a:lnSpc>
                <a:spcPct val="90000"/>
              </a:lnSpc>
              <a:spcBef>
                <a:spcPts val="0"/>
              </a:spcBef>
              <a:spcAft>
                <a:spcPts val="0"/>
              </a:spcAft>
              <a:buClr>
                <a:schemeClr val="dk1"/>
              </a:buClr>
              <a:buSzPts val="4000"/>
              <a:buNone/>
            </a:pPr>
            <a:endParaRPr sz="4000" dirty="0">
              <a:solidFill>
                <a:srgbClr val="7F6000"/>
              </a:solidFill>
            </a:endParaRPr>
          </a:p>
        </p:txBody>
      </p:sp>
      <p:sp>
        <p:nvSpPr>
          <p:cNvPr id="2" name="Oval Callout 1"/>
          <p:cNvSpPr/>
          <p:nvPr/>
        </p:nvSpPr>
        <p:spPr>
          <a:xfrm rot="13176363">
            <a:off x="3590098" y="3163550"/>
            <a:ext cx="4927452" cy="3424656"/>
          </a:xfrm>
          <a:prstGeom prst="wedgeEllipseCallout">
            <a:avLst>
              <a:gd name="adj1" fmla="val -36544"/>
              <a:gd name="adj2" fmla="val 89671"/>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p:cNvSpPr txBox="1"/>
          <p:nvPr/>
        </p:nvSpPr>
        <p:spPr>
          <a:xfrm rot="466891">
            <a:off x="3885581" y="3599758"/>
            <a:ext cx="4392819" cy="3293209"/>
          </a:xfrm>
          <a:prstGeom prst="rect">
            <a:avLst/>
          </a:prstGeom>
          <a:noFill/>
        </p:spPr>
        <p:txBody>
          <a:bodyPr wrap="square" rtlCol="0">
            <a:spAutoFit/>
          </a:bodyPr>
          <a:lstStyle/>
          <a:p>
            <a:pPr algn="ctr"/>
            <a:r>
              <a:rPr lang="en-AU" sz="3200" i="1" dirty="0">
                <a:solidFill>
                  <a:schemeClr val="bg1"/>
                </a:solidFill>
              </a:rPr>
              <a:t>Matthew 11:28</a:t>
            </a:r>
          </a:p>
          <a:p>
            <a:pPr algn="ctr"/>
            <a:r>
              <a:rPr lang="en-AU" sz="3200" i="1" dirty="0">
                <a:solidFill>
                  <a:schemeClr val="bg1"/>
                </a:solidFill>
              </a:rPr>
              <a:t>Come to me, all </a:t>
            </a:r>
          </a:p>
          <a:p>
            <a:pPr algn="ctr"/>
            <a:r>
              <a:rPr lang="en-AU" sz="3200" i="1" dirty="0">
                <a:solidFill>
                  <a:schemeClr val="bg1"/>
                </a:solidFill>
              </a:rPr>
              <a:t>you who are weary </a:t>
            </a:r>
          </a:p>
          <a:p>
            <a:pPr algn="ctr"/>
            <a:r>
              <a:rPr lang="en-AU" sz="3200" i="1" dirty="0">
                <a:solidFill>
                  <a:schemeClr val="bg1"/>
                </a:solidFill>
              </a:rPr>
              <a:t>and burdened, and I will give you rest </a:t>
            </a:r>
          </a:p>
          <a:p>
            <a:endParaRPr lang="en-AU" sz="2400" dirty="0"/>
          </a:p>
          <a:p>
            <a:endParaRPr lang="en-AU" sz="2400" dirty="0"/>
          </a:p>
        </p:txBody>
      </p:sp>
      <p:sp>
        <p:nvSpPr>
          <p:cNvPr id="4" name="Rectangle 3"/>
          <p:cNvSpPr/>
          <p:nvPr/>
        </p:nvSpPr>
        <p:spPr>
          <a:xfrm>
            <a:off x="5429713" y="2101802"/>
            <a:ext cx="6224781"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Jesus words to us</a:t>
            </a:r>
          </a:p>
        </p:txBody>
      </p:sp>
    </p:spTree>
    <p:extLst>
      <p:ext uri="{BB962C8B-B14F-4D97-AF65-F5344CB8AC3E}">
        <p14:creationId xmlns:p14="http://schemas.microsoft.com/office/powerpoint/2010/main" val="2148818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4"/>
          <p:cNvSpPr/>
          <p:nvPr/>
        </p:nvSpPr>
        <p:spPr>
          <a:xfrm>
            <a:off x="481029" y="4546920"/>
            <a:ext cx="397764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5" name="Google Shape;125;p4"/>
          <p:cNvSpPr/>
          <p:nvPr/>
        </p:nvSpPr>
        <p:spPr>
          <a:xfrm rot="5400000">
            <a:off x="759921" y="346791"/>
            <a:ext cx="146304"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6" name="Google Shape;126;p4"/>
          <p:cNvSpPr/>
          <p:nvPr/>
        </p:nvSpPr>
        <p:spPr>
          <a:xfrm>
            <a:off x="0" y="99152"/>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7" name="Google Shape;127;p4" descr="Lenten Reflection | Anglican Church Diocese of Perth"/>
          <p:cNvPicPr preferRelativeResize="0"/>
          <p:nvPr/>
        </p:nvPicPr>
        <p:blipFill rotWithShape="1">
          <a:blip r:embed="rId3">
            <a:alphaModFix amt="28000"/>
          </a:blip>
          <a:srcRect l="21131" r="26589" b="933"/>
          <a:stretch/>
        </p:blipFill>
        <p:spPr>
          <a:xfrm>
            <a:off x="7550728" y="3186113"/>
            <a:ext cx="4641272" cy="3671887"/>
          </a:xfrm>
          <a:prstGeom prst="rect">
            <a:avLst/>
          </a:prstGeom>
          <a:noFill/>
          <a:ln>
            <a:noFill/>
          </a:ln>
        </p:spPr>
      </p:pic>
      <p:sp>
        <p:nvSpPr>
          <p:cNvPr id="128" name="Google Shape;128;p4"/>
          <p:cNvSpPr/>
          <p:nvPr/>
        </p:nvSpPr>
        <p:spPr>
          <a:xfrm>
            <a:off x="114763" y="0"/>
            <a:ext cx="9756601" cy="6858000"/>
          </a:xfrm>
          <a:prstGeom prst="rect">
            <a:avLst/>
          </a:prstGeom>
          <a:gradFill>
            <a:gsLst>
              <a:gs pos="0">
                <a:srgbClr val="FFFFFF">
                  <a:alpha val="0"/>
                </a:srgbClr>
              </a:gs>
              <a:gs pos="19000">
                <a:srgbClr val="FFFFFF">
                  <a:alpha val="37647"/>
                </a:srgbClr>
              </a:gs>
              <a:gs pos="35000">
                <a:srgbClr val="FFFFFF">
                  <a:alpha val="78823"/>
                </a:srgbClr>
              </a:gs>
              <a:gs pos="5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4"/>
          <p:cNvSpPr txBox="1">
            <a:spLocks noGrp="1"/>
          </p:cNvSpPr>
          <p:nvPr>
            <p:ph type="ctrTitle"/>
          </p:nvPr>
        </p:nvSpPr>
        <p:spPr>
          <a:xfrm>
            <a:off x="229171" y="207849"/>
            <a:ext cx="7457504" cy="71818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7F6000"/>
              </a:buClr>
              <a:buSzPts val="4000"/>
              <a:buFont typeface="Arial"/>
              <a:buNone/>
            </a:pPr>
            <a:r>
              <a:rPr lang="en-AU" sz="4000">
                <a:solidFill>
                  <a:srgbClr val="7F6000"/>
                </a:solidFill>
                <a:latin typeface="Arial"/>
                <a:ea typeface="Arial"/>
                <a:cs typeface="Arial"/>
                <a:sym typeface="Arial"/>
              </a:rPr>
              <a:t>Practices of Faith - Giving</a:t>
            </a:r>
            <a:endParaRPr/>
          </a:p>
        </p:txBody>
      </p:sp>
      <p:sp>
        <p:nvSpPr>
          <p:cNvPr id="130" name="Google Shape;130;p4"/>
          <p:cNvSpPr txBox="1">
            <a:spLocks noGrp="1"/>
          </p:cNvSpPr>
          <p:nvPr>
            <p:ph type="subTitle" idx="1"/>
          </p:nvPr>
        </p:nvSpPr>
        <p:spPr>
          <a:xfrm>
            <a:off x="313516" y="1362108"/>
            <a:ext cx="8016097" cy="52880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000"/>
              <a:buNone/>
            </a:pPr>
            <a:r>
              <a:rPr lang="en-AU" sz="4000" dirty="0">
                <a:solidFill>
                  <a:srgbClr val="7F6000"/>
                </a:solidFill>
              </a:rPr>
              <a:t>Psalm 23   God’s gifts to us</a:t>
            </a:r>
          </a:p>
          <a:p>
            <a:pPr marL="0" lvl="0" indent="0" algn="l" rtl="0">
              <a:lnSpc>
                <a:spcPct val="90000"/>
              </a:lnSpc>
              <a:spcBef>
                <a:spcPts val="0"/>
              </a:spcBef>
              <a:spcAft>
                <a:spcPts val="0"/>
              </a:spcAft>
              <a:buClr>
                <a:schemeClr val="dk1"/>
              </a:buClr>
              <a:buSzPts val="4000"/>
              <a:buNone/>
            </a:pPr>
            <a:endParaRPr lang="en-AU" sz="4000" dirty="0">
              <a:solidFill>
                <a:srgbClr val="7F6000"/>
              </a:solidFill>
            </a:endParaRPr>
          </a:p>
          <a:p>
            <a:pPr marL="0" lvl="0" indent="0" algn="l" rtl="0">
              <a:lnSpc>
                <a:spcPct val="90000"/>
              </a:lnSpc>
              <a:spcBef>
                <a:spcPts val="0"/>
              </a:spcBef>
              <a:spcAft>
                <a:spcPts val="0"/>
              </a:spcAft>
              <a:buClr>
                <a:schemeClr val="dk1"/>
              </a:buClr>
              <a:buSzPts val="4000"/>
              <a:buNone/>
            </a:pPr>
            <a:r>
              <a:rPr lang="en-AU" sz="4000" dirty="0">
                <a:solidFill>
                  <a:srgbClr val="7F6000"/>
                </a:solidFill>
              </a:rPr>
              <a:t>V1   I shall not want</a:t>
            </a:r>
          </a:p>
          <a:p>
            <a:pPr marL="0" lvl="0" indent="0" algn="l" rtl="0">
              <a:lnSpc>
                <a:spcPct val="90000"/>
              </a:lnSpc>
              <a:spcBef>
                <a:spcPts val="0"/>
              </a:spcBef>
              <a:spcAft>
                <a:spcPts val="0"/>
              </a:spcAft>
              <a:buClr>
                <a:schemeClr val="dk1"/>
              </a:buClr>
              <a:buSzPts val="4000"/>
              <a:buNone/>
            </a:pPr>
            <a:endParaRPr lang="en-AU" sz="4000" dirty="0">
              <a:solidFill>
                <a:srgbClr val="7F6000"/>
              </a:solidFill>
            </a:endParaRPr>
          </a:p>
          <a:p>
            <a:pPr marL="0" lvl="0" indent="0" algn="l">
              <a:spcBef>
                <a:spcPts val="0"/>
              </a:spcBef>
              <a:buSzPts val="4000"/>
            </a:pPr>
            <a:r>
              <a:rPr lang="en-AU" sz="4000" dirty="0">
                <a:solidFill>
                  <a:srgbClr val="7F6000"/>
                </a:solidFill>
              </a:rPr>
              <a:t>V2	Water</a:t>
            </a:r>
          </a:p>
          <a:p>
            <a:pPr marL="0" lvl="0" indent="0" algn="l" rtl="0">
              <a:lnSpc>
                <a:spcPct val="90000"/>
              </a:lnSpc>
              <a:spcBef>
                <a:spcPts val="0"/>
              </a:spcBef>
              <a:spcAft>
                <a:spcPts val="0"/>
              </a:spcAft>
              <a:buClr>
                <a:schemeClr val="dk1"/>
              </a:buClr>
              <a:buSzPts val="4000"/>
              <a:buNone/>
            </a:pPr>
            <a:endParaRPr sz="4000" dirty="0">
              <a:solidFill>
                <a:srgbClr val="7F6000"/>
              </a:solidFill>
            </a:endParaRPr>
          </a:p>
        </p:txBody>
      </p:sp>
      <p:sp>
        <p:nvSpPr>
          <p:cNvPr id="2" name="Oval Callout 1"/>
          <p:cNvSpPr/>
          <p:nvPr/>
        </p:nvSpPr>
        <p:spPr>
          <a:xfrm rot="13176363">
            <a:off x="3646671" y="2941886"/>
            <a:ext cx="4927452" cy="3592999"/>
          </a:xfrm>
          <a:prstGeom prst="wedgeEllipseCallout">
            <a:avLst>
              <a:gd name="adj1" fmla="val -36544"/>
              <a:gd name="adj2" fmla="val 89671"/>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p:cNvSpPr txBox="1"/>
          <p:nvPr/>
        </p:nvSpPr>
        <p:spPr>
          <a:xfrm rot="466891">
            <a:off x="3980081" y="3556135"/>
            <a:ext cx="4190361" cy="3170099"/>
          </a:xfrm>
          <a:prstGeom prst="rect">
            <a:avLst/>
          </a:prstGeom>
          <a:noFill/>
        </p:spPr>
        <p:txBody>
          <a:bodyPr wrap="square" rtlCol="0">
            <a:spAutoFit/>
          </a:bodyPr>
          <a:lstStyle/>
          <a:p>
            <a:pPr algn="ctr"/>
            <a:r>
              <a:rPr lang="en-AU" sz="3200" i="1" dirty="0">
                <a:solidFill>
                  <a:schemeClr val="bg1"/>
                </a:solidFill>
              </a:rPr>
              <a:t>John 7:37</a:t>
            </a:r>
          </a:p>
          <a:p>
            <a:pPr algn="ctr"/>
            <a:r>
              <a:rPr lang="en-AU" sz="3200" i="1" dirty="0">
                <a:solidFill>
                  <a:schemeClr val="bg1"/>
                </a:solidFill>
              </a:rPr>
              <a:t>If anyone is thirsty, </a:t>
            </a:r>
          </a:p>
          <a:p>
            <a:pPr algn="ctr"/>
            <a:r>
              <a:rPr lang="en-AU" sz="3200" i="1" dirty="0">
                <a:solidFill>
                  <a:schemeClr val="bg1"/>
                </a:solidFill>
              </a:rPr>
              <a:t>let him come to me and drink. </a:t>
            </a:r>
          </a:p>
          <a:p>
            <a:endParaRPr lang="en-AU" sz="2400" dirty="0"/>
          </a:p>
          <a:p>
            <a:endParaRPr lang="en-AU" sz="2400" dirty="0"/>
          </a:p>
          <a:p>
            <a:endParaRPr lang="en-AU" sz="2400" dirty="0"/>
          </a:p>
        </p:txBody>
      </p:sp>
      <p:sp>
        <p:nvSpPr>
          <p:cNvPr id="11" name="Rectangle 10"/>
          <p:cNvSpPr/>
          <p:nvPr/>
        </p:nvSpPr>
        <p:spPr>
          <a:xfrm>
            <a:off x="5996013" y="1983142"/>
            <a:ext cx="6224781"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Jesus words to us</a:t>
            </a:r>
          </a:p>
        </p:txBody>
      </p:sp>
    </p:spTree>
    <p:extLst>
      <p:ext uri="{BB962C8B-B14F-4D97-AF65-F5344CB8AC3E}">
        <p14:creationId xmlns:p14="http://schemas.microsoft.com/office/powerpoint/2010/main" val="1921210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4"/>
          <p:cNvSpPr/>
          <p:nvPr/>
        </p:nvSpPr>
        <p:spPr>
          <a:xfrm>
            <a:off x="481029" y="4546920"/>
            <a:ext cx="397764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5" name="Google Shape;125;p4"/>
          <p:cNvSpPr/>
          <p:nvPr/>
        </p:nvSpPr>
        <p:spPr>
          <a:xfrm rot="5400000">
            <a:off x="759921" y="346791"/>
            <a:ext cx="146304"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6" name="Google Shape;126;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7" name="Google Shape;127;p4" descr="Lenten Reflection | Anglican Church Diocese of Perth"/>
          <p:cNvPicPr preferRelativeResize="0"/>
          <p:nvPr/>
        </p:nvPicPr>
        <p:blipFill rotWithShape="1">
          <a:blip r:embed="rId3">
            <a:alphaModFix amt="28000"/>
          </a:blip>
          <a:srcRect l="21131" r="26589" b="933"/>
          <a:stretch/>
        </p:blipFill>
        <p:spPr>
          <a:xfrm>
            <a:off x="7550728" y="3186113"/>
            <a:ext cx="4641272" cy="3671887"/>
          </a:xfrm>
          <a:prstGeom prst="rect">
            <a:avLst/>
          </a:prstGeom>
          <a:noFill/>
          <a:ln>
            <a:noFill/>
          </a:ln>
        </p:spPr>
      </p:pic>
      <p:sp>
        <p:nvSpPr>
          <p:cNvPr id="128" name="Google Shape;128;p4"/>
          <p:cNvSpPr/>
          <p:nvPr/>
        </p:nvSpPr>
        <p:spPr>
          <a:xfrm>
            <a:off x="114763" y="0"/>
            <a:ext cx="9756601" cy="6858000"/>
          </a:xfrm>
          <a:prstGeom prst="rect">
            <a:avLst/>
          </a:prstGeom>
          <a:gradFill>
            <a:gsLst>
              <a:gs pos="0">
                <a:srgbClr val="FFFFFF">
                  <a:alpha val="0"/>
                </a:srgbClr>
              </a:gs>
              <a:gs pos="19000">
                <a:srgbClr val="FFFFFF">
                  <a:alpha val="37647"/>
                </a:srgbClr>
              </a:gs>
              <a:gs pos="35000">
                <a:srgbClr val="FFFFFF">
                  <a:alpha val="78823"/>
                </a:srgbClr>
              </a:gs>
              <a:gs pos="5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4"/>
          <p:cNvSpPr txBox="1">
            <a:spLocks noGrp="1"/>
          </p:cNvSpPr>
          <p:nvPr>
            <p:ph type="ctrTitle"/>
          </p:nvPr>
        </p:nvSpPr>
        <p:spPr>
          <a:xfrm>
            <a:off x="229171" y="207849"/>
            <a:ext cx="7457504" cy="71818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7F6000"/>
              </a:buClr>
              <a:buSzPts val="4000"/>
              <a:buFont typeface="Arial"/>
              <a:buNone/>
            </a:pPr>
            <a:r>
              <a:rPr lang="en-AU" sz="4000">
                <a:solidFill>
                  <a:srgbClr val="7F6000"/>
                </a:solidFill>
                <a:latin typeface="Arial"/>
                <a:ea typeface="Arial"/>
                <a:cs typeface="Arial"/>
                <a:sym typeface="Arial"/>
              </a:rPr>
              <a:t>Practices of Faith - Giving</a:t>
            </a:r>
            <a:endParaRPr/>
          </a:p>
        </p:txBody>
      </p:sp>
      <p:sp>
        <p:nvSpPr>
          <p:cNvPr id="130" name="Google Shape;130;p4"/>
          <p:cNvSpPr txBox="1">
            <a:spLocks noGrp="1"/>
          </p:cNvSpPr>
          <p:nvPr>
            <p:ph type="subTitle" idx="1"/>
          </p:nvPr>
        </p:nvSpPr>
        <p:spPr>
          <a:xfrm>
            <a:off x="313516" y="1362108"/>
            <a:ext cx="8016097" cy="52880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000"/>
              <a:buNone/>
            </a:pPr>
            <a:r>
              <a:rPr lang="en-AU" sz="4000" dirty="0">
                <a:solidFill>
                  <a:srgbClr val="7F6000"/>
                </a:solidFill>
              </a:rPr>
              <a:t>Psalm 23   God’s gifts to us</a:t>
            </a:r>
          </a:p>
          <a:p>
            <a:pPr marL="0" lvl="0" indent="0" algn="l" rtl="0">
              <a:lnSpc>
                <a:spcPct val="90000"/>
              </a:lnSpc>
              <a:spcBef>
                <a:spcPts val="0"/>
              </a:spcBef>
              <a:spcAft>
                <a:spcPts val="0"/>
              </a:spcAft>
              <a:buClr>
                <a:schemeClr val="dk1"/>
              </a:buClr>
              <a:buSzPts val="4000"/>
              <a:buNone/>
            </a:pPr>
            <a:endParaRPr lang="en-AU" sz="4000" dirty="0">
              <a:solidFill>
                <a:srgbClr val="7F6000"/>
              </a:solidFill>
            </a:endParaRPr>
          </a:p>
          <a:p>
            <a:pPr marL="0" lvl="0" indent="0" algn="l" rtl="0">
              <a:lnSpc>
                <a:spcPct val="90000"/>
              </a:lnSpc>
              <a:spcBef>
                <a:spcPts val="0"/>
              </a:spcBef>
              <a:spcAft>
                <a:spcPts val="0"/>
              </a:spcAft>
              <a:buClr>
                <a:schemeClr val="dk1"/>
              </a:buClr>
              <a:buSzPts val="4000"/>
              <a:buNone/>
            </a:pPr>
            <a:r>
              <a:rPr lang="en-AU" sz="4000" dirty="0">
                <a:solidFill>
                  <a:srgbClr val="7F6000"/>
                </a:solidFill>
              </a:rPr>
              <a:t>V3	Forgiveness</a:t>
            </a:r>
          </a:p>
          <a:p>
            <a:pPr marL="0" lvl="0" indent="0" algn="l" rtl="0">
              <a:lnSpc>
                <a:spcPct val="90000"/>
              </a:lnSpc>
              <a:spcBef>
                <a:spcPts val="0"/>
              </a:spcBef>
              <a:spcAft>
                <a:spcPts val="0"/>
              </a:spcAft>
              <a:buClr>
                <a:schemeClr val="dk1"/>
              </a:buClr>
              <a:buSzPts val="4000"/>
              <a:buNone/>
            </a:pPr>
            <a:endParaRPr lang="en-AU" sz="4000" dirty="0">
              <a:solidFill>
                <a:srgbClr val="7F6000"/>
              </a:solidFill>
            </a:endParaRPr>
          </a:p>
          <a:p>
            <a:pPr marL="0" lvl="0" indent="0" algn="l" rtl="0">
              <a:lnSpc>
                <a:spcPct val="90000"/>
              </a:lnSpc>
              <a:spcBef>
                <a:spcPts val="0"/>
              </a:spcBef>
              <a:spcAft>
                <a:spcPts val="0"/>
              </a:spcAft>
              <a:buClr>
                <a:schemeClr val="dk1"/>
              </a:buClr>
              <a:buSzPts val="4000"/>
              <a:buNone/>
            </a:pPr>
            <a:r>
              <a:rPr lang="en-AU" sz="4000" dirty="0">
                <a:solidFill>
                  <a:srgbClr val="7F6000"/>
                </a:solidFill>
              </a:rPr>
              <a:t>	</a:t>
            </a:r>
          </a:p>
          <a:p>
            <a:pPr marL="0" lvl="0" indent="0" algn="l" rtl="0">
              <a:lnSpc>
                <a:spcPct val="90000"/>
              </a:lnSpc>
              <a:spcBef>
                <a:spcPts val="0"/>
              </a:spcBef>
              <a:spcAft>
                <a:spcPts val="0"/>
              </a:spcAft>
              <a:buClr>
                <a:schemeClr val="dk1"/>
              </a:buClr>
              <a:buSzPts val="4000"/>
              <a:buNone/>
            </a:pPr>
            <a:endParaRPr sz="4000" dirty="0">
              <a:solidFill>
                <a:srgbClr val="7F6000"/>
              </a:solidFill>
            </a:endParaRPr>
          </a:p>
        </p:txBody>
      </p:sp>
      <p:sp>
        <p:nvSpPr>
          <p:cNvPr id="11" name="Oval Callout 10"/>
          <p:cNvSpPr/>
          <p:nvPr/>
        </p:nvSpPr>
        <p:spPr>
          <a:xfrm rot="13176363">
            <a:off x="3745651" y="2977527"/>
            <a:ext cx="4927452" cy="3282476"/>
          </a:xfrm>
          <a:prstGeom prst="wedgeEllipseCallout">
            <a:avLst>
              <a:gd name="adj1" fmla="val -36544"/>
              <a:gd name="adj2" fmla="val 89671"/>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p:cNvSpPr txBox="1"/>
          <p:nvPr/>
        </p:nvSpPr>
        <p:spPr>
          <a:xfrm rot="466891">
            <a:off x="3980081" y="3556136"/>
            <a:ext cx="4190361" cy="3170099"/>
          </a:xfrm>
          <a:prstGeom prst="rect">
            <a:avLst/>
          </a:prstGeom>
          <a:noFill/>
        </p:spPr>
        <p:txBody>
          <a:bodyPr wrap="square" rtlCol="0">
            <a:spAutoFit/>
          </a:bodyPr>
          <a:lstStyle/>
          <a:p>
            <a:pPr algn="ctr"/>
            <a:r>
              <a:rPr lang="en-AU" sz="3200" i="1" dirty="0">
                <a:solidFill>
                  <a:schemeClr val="bg1"/>
                </a:solidFill>
              </a:rPr>
              <a:t>Mark 2:10</a:t>
            </a:r>
          </a:p>
          <a:p>
            <a:pPr algn="ctr"/>
            <a:r>
              <a:rPr lang="en-AU" sz="3200" i="1" dirty="0">
                <a:solidFill>
                  <a:schemeClr val="bg1"/>
                </a:solidFill>
              </a:rPr>
              <a:t> the Son of Man has authority on earth to forgive sins</a:t>
            </a:r>
          </a:p>
          <a:p>
            <a:endParaRPr lang="en-AU" sz="2400" dirty="0"/>
          </a:p>
          <a:p>
            <a:endParaRPr lang="en-AU" sz="2400" dirty="0"/>
          </a:p>
          <a:p>
            <a:endParaRPr lang="en-AU" sz="2400" dirty="0"/>
          </a:p>
        </p:txBody>
      </p:sp>
      <p:sp>
        <p:nvSpPr>
          <p:cNvPr id="13" name="Rectangle 12"/>
          <p:cNvSpPr/>
          <p:nvPr/>
        </p:nvSpPr>
        <p:spPr>
          <a:xfrm>
            <a:off x="5967219" y="1968127"/>
            <a:ext cx="6224781"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Jesus words to us</a:t>
            </a:r>
          </a:p>
        </p:txBody>
      </p:sp>
    </p:spTree>
    <p:extLst>
      <p:ext uri="{BB962C8B-B14F-4D97-AF65-F5344CB8AC3E}">
        <p14:creationId xmlns:p14="http://schemas.microsoft.com/office/powerpoint/2010/main" val="3333739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4"/>
          <p:cNvSpPr/>
          <p:nvPr/>
        </p:nvSpPr>
        <p:spPr>
          <a:xfrm>
            <a:off x="481029" y="4546920"/>
            <a:ext cx="397764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5" name="Google Shape;125;p4"/>
          <p:cNvSpPr/>
          <p:nvPr/>
        </p:nvSpPr>
        <p:spPr>
          <a:xfrm rot="5400000">
            <a:off x="759921" y="346791"/>
            <a:ext cx="146304"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6" name="Google Shape;126;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7" name="Google Shape;127;p4" descr="Lenten Reflection | Anglican Church Diocese of Perth"/>
          <p:cNvPicPr preferRelativeResize="0"/>
          <p:nvPr/>
        </p:nvPicPr>
        <p:blipFill rotWithShape="1">
          <a:blip r:embed="rId3">
            <a:alphaModFix amt="28000"/>
          </a:blip>
          <a:srcRect l="21131" r="26589" b="933"/>
          <a:stretch/>
        </p:blipFill>
        <p:spPr>
          <a:xfrm>
            <a:off x="7550728" y="3186113"/>
            <a:ext cx="4641272" cy="3671887"/>
          </a:xfrm>
          <a:prstGeom prst="rect">
            <a:avLst/>
          </a:prstGeom>
          <a:noFill/>
          <a:ln>
            <a:noFill/>
          </a:ln>
        </p:spPr>
      </p:pic>
      <p:sp>
        <p:nvSpPr>
          <p:cNvPr id="128" name="Google Shape;128;p4"/>
          <p:cNvSpPr/>
          <p:nvPr/>
        </p:nvSpPr>
        <p:spPr>
          <a:xfrm>
            <a:off x="313516" y="0"/>
            <a:ext cx="9756601" cy="6858000"/>
          </a:xfrm>
          <a:prstGeom prst="rect">
            <a:avLst/>
          </a:prstGeom>
          <a:gradFill>
            <a:gsLst>
              <a:gs pos="0">
                <a:srgbClr val="FFFFFF">
                  <a:alpha val="0"/>
                </a:srgbClr>
              </a:gs>
              <a:gs pos="19000">
                <a:srgbClr val="FFFFFF">
                  <a:alpha val="37647"/>
                </a:srgbClr>
              </a:gs>
              <a:gs pos="35000">
                <a:srgbClr val="FFFFFF">
                  <a:alpha val="78823"/>
                </a:srgbClr>
              </a:gs>
              <a:gs pos="5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4"/>
          <p:cNvSpPr txBox="1">
            <a:spLocks noGrp="1"/>
          </p:cNvSpPr>
          <p:nvPr>
            <p:ph type="ctrTitle"/>
          </p:nvPr>
        </p:nvSpPr>
        <p:spPr>
          <a:xfrm>
            <a:off x="229171" y="207849"/>
            <a:ext cx="7457504" cy="71818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7F6000"/>
              </a:buClr>
              <a:buSzPts val="4000"/>
              <a:buFont typeface="Arial"/>
              <a:buNone/>
            </a:pPr>
            <a:r>
              <a:rPr lang="en-AU" sz="4000">
                <a:solidFill>
                  <a:srgbClr val="7F6000"/>
                </a:solidFill>
                <a:latin typeface="Arial"/>
                <a:ea typeface="Arial"/>
                <a:cs typeface="Arial"/>
                <a:sym typeface="Arial"/>
              </a:rPr>
              <a:t>Practices of Faith - Giving</a:t>
            </a:r>
            <a:endParaRPr/>
          </a:p>
        </p:txBody>
      </p:sp>
      <p:sp>
        <p:nvSpPr>
          <p:cNvPr id="130" name="Google Shape;130;p4"/>
          <p:cNvSpPr txBox="1">
            <a:spLocks noGrp="1"/>
          </p:cNvSpPr>
          <p:nvPr>
            <p:ph type="subTitle" idx="1"/>
          </p:nvPr>
        </p:nvSpPr>
        <p:spPr>
          <a:xfrm>
            <a:off x="313516" y="1362108"/>
            <a:ext cx="8016097" cy="52880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000"/>
              <a:buNone/>
            </a:pPr>
            <a:r>
              <a:rPr lang="en-AU" sz="4000" dirty="0">
                <a:solidFill>
                  <a:srgbClr val="7F6000"/>
                </a:solidFill>
              </a:rPr>
              <a:t>Psalm 23   God’s gifts to us</a:t>
            </a:r>
          </a:p>
          <a:p>
            <a:pPr marL="0" lvl="0" indent="0" algn="l" rtl="0">
              <a:lnSpc>
                <a:spcPct val="90000"/>
              </a:lnSpc>
              <a:spcBef>
                <a:spcPts val="0"/>
              </a:spcBef>
              <a:spcAft>
                <a:spcPts val="0"/>
              </a:spcAft>
              <a:buClr>
                <a:schemeClr val="dk1"/>
              </a:buClr>
              <a:buSzPts val="4000"/>
              <a:buNone/>
            </a:pPr>
            <a:endParaRPr lang="en-AU" sz="4000" dirty="0">
              <a:solidFill>
                <a:srgbClr val="7F6000"/>
              </a:solidFill>
            </a:endParaRPr>
          </a:p>
          <a:p>
            <a:pPr marL="0" lvl="0" indent="0" algn="l" rtl="0">
              <a:lnSpc>
                <a:spcPct val="90000"/>
              </a:lnSpc>
              <a:spcBef>
                <a:spcPts val="0"/>
              </a:spcBef>
              <a:spcAft>
                <a:spcPts val="0"/>
              </a:spcAft>
              <a:buClr>
                <a:schemeClr val="dk1"/>
              </a:buClr>
              <a:buSzPts val="4000"/>
              <a:buNone/>
            </a:pPr>
            <a:r>
              <a:rPr lang="en-AU" sz="4000" dirty="0">
                <a:solidFill>
                  <a:srgbClr val="7F6000"/>
                </a:solidFill>
              </a:rPr>
              <a:t>V3	Guidance</a:t>
            </a:r>
          </a:p>
          <a:p>
            <a:pPr marL="0" lvl="0" indent="0" algn="l" rtl="0">
              <a:lnSpc>
                <a:spcPct val="90000"/>
              </a:lnSpc>
              <a:spcBef>
                <a:spcPts val="0"/>
              </a:spcBef>
              <a:spcAft>
                <a:spcPts val="0"/>
              </a:spcAft>
              <a:buClr>
                <a:schemeClr val="dk1"/>
              </a:buClr>
              <a:buSzPts val="4000"/>
              <a:buNone/>
            </a:pPr>
            <a:endParaRPr lang="en-AU" sz="4000" dirty="0">
              <a:solidFill>
                <a:srgbClr val="7F6000"/>
              </a:solidFill>
            </a:endParaRPr>
          </a:p>
          <a:p>
            <a:pPr marL="0" lvl="0" indent="0" algn="l" rtl="0">
              <a:lnSpc>
                <a:spcPct val="90000"/>
              </a:lnSpc>
              <a:spcBef>
                <a:spcPts val="0"/>
              </a:spcBef>
              <a:spcAft>
                <a:spcPts val="0"/>
              </a:spcAft>
              <a:buClr>
                <a:schemeClr val="dk1"/>
              </a:buClr>
              <a:buSzPts val="4000"/>
              <a:buNone/>
            </a:pPr>
            <a:endParaRPr sz="4000" dirty="0">
              <a:solidFill>
                <a:srgbClr val="7F6000"/>
              </a:solidFill>
            </a:endParaRPr>
          </a:p>
        </p:txBody>
      </p:sp>
      <p:sp>
        <p:nvSpPr>
          <p:cNvPr id="11" name="Oval Callout 10"/>
          <p:cNvSpPr/>
          <p:nvPr/>
        </p:nvSpPr>
        <p:spPr>
          <a:xfrm rot="13176363">
            <a:off x="3745651" y="2977527"/>
            <a:ext cx="4927452" cy="3282476"/>
          </a:xfrm>
          <a:prstGeom prst="wedgeEllipseCallout">
            <a:avLst>
              <a:gd name="adj1" fmla="val -36544"/>
              <a:gd name="adj2" fmla="val 89671"/>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p:cNvSpPr txBox="1"/>
          <p:nvPr/>
        </p:nvSpPr>
        <p:spPr>
          <a:xfrm rot="466891">
            <a:off x="4080092" y="3091309"/>
            <a:ext cx="4190361" cy="2554545"/>
          </a:xfrm>
          <a:prstGeom prst="rect">
            <a:avLst/>
          </a:prstGeom>
          <a:noFill/>
        </p:spPr>
        <p:txBody>
          <a:bodyPr wrap="square" rtlCol="0">
            <a:spAutoFit/>
          </a:bodyPr>
          <a:lstStyle/>
          <a:p>
            <a:pPr algn="ctr"/>
            <a:r>
              <a:rPr lang="en-AU" sz="3200" dirty="0">
                <a:solidFill>
                  <a:schemeClr val="bg1"/>
                </a:solidFill>
              </a:rPr>
              <a:t>John 16:13</a:t>
            </a:r>
          </a:p>
          <a:p>
            <a:pPr algn="ctr"/>
            <a:r>
              <a:rPr lang="en-AU" sz="3200" dirty="0">
                <a:solidFill>
                  <a:schemeClr val="bg1"/>
                </a:solidFill>
              </a:rPr>
              <a:t>But when he, the Spirit of truth, comes, he will guide you into all truth. </a:t>
            </a:r>
          </a:p>
        </p:txBody>
      </p:sp>
      <p:sp>
        <p:nvSpPr>
          <p:cNvPr id="13" name="Rectangle 12"/>
          <p:cNvSpPr/>
          <p:nvPr/>
        </p:nvSpPr>
        <p:spPr>
          <a:xfrm>
            <a:off x="6014461" y="2023212"/>
            <a:ext cx="6224781"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Jesus words to us</a:t>
            </a:r>
          </a:p>
        </p:txBody>
      </p:sp>
    </p:spTree>
    <p:extLst>
      <p:ext uri="{BB962C8B-B14F-4D97-AF65-F5344CB8AC3E}">
        <p14:creationId xmlns:p14="http://schemas.microsoft.com/office/powerpoint/2010/main" val="3065867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4"/>
          <p:cNvSpPr/>
          <p:nvPr/>
        </p:nvSpPr>
        <p:spPr>
          <a:xfrm>
            <a:off x="481029" y="4546920"/>
            <a:ext cx="397764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5" name="Google Shape;125;p4"/>
          <p:cNvSpPr/>
          <p:nvPr/>
        </p:nvSpPr>
        <p:spPr>
          <a:xfrm rot="5400000">
            <a:off x="759921" y="346791"/>
            <a:ext cx="146304"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6" name="Google Shape;126;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7" name="Google Shape;127;p4" descr="Lenten Reflection | Anglican Church Diocese of Perth"/>
          <p:cNvPicPr preferRelativeResize="0"/>
          <p:nvPr/>
        </p:nvPicPr>
        <p:blipFill rotWithShape="1">
          <a:blip r:embed="rId3">
            <a:alphaModFix amt="28000"/>
          </a:blip>
          <a:srcRect l="21131" r="26589" b="933"/>
          <a:stretch/>
        </p:blipFill>
        <p:spPr>
          <a:xfrm>
            <a:off x="7550728" y="3186113"/>
            <a:ext cx="4641272" cy="3671887"/>
          </a:xfrm>
          <a:prstGeom prst="rect">
            <a:avLst/>
          </a:prstGeom>
          <a:noFill/>
          <a:ln>
            <a:noFill/>
          </a:ln>
        </p:spPr>
      </p:pic>
      <p:sp>
        <p:nvSpPr>
          <p:cNvPr id="128" name="Google Shape;128;p4"/>
          <p:cNvSpPr/>
          <p:nvPr/>
        </p:nvSpPr>
        <p:spPr>
          <a:xfrm>
            <a:off x="0" y="-11017"/>
            <a:ext cx="9756601" cy="6858000"/>
          </a:xfrm>
          <a:prstGeom prst="rect">
            <a:avLst/>
          </a:prstGeom>
          <a:gradFill>
            <a:gsLst>
              <a:gs pos="0">
                <a:srgbClr val="FFFFFF">
                  <a:alpha val="0"/>
                </a:srgbClr>
              </a:gs>
              <a:gs pos="19000">
                <a:srgbClr val="FFFFFF">
                  <a:alpha val="37647"/>
                </a:srgbClr>
              </a:gs>
              <a:gs pos="35000">
                <a:srgbClr val="FFFFFF">
                  <a:alpha val="78823"/>
                </a:srgbClr>
              </a:gs>
              <a:gs pos="5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4"/>
          <p:cNvSpPr txBox="1">
            <a:spLocks noGrp="1"/>
          </p:cNvSpPr>
          <p:nvPr>
            <p:ph type="ctrTitle"/>
          </p:nvPr>
        </p:nvSpPr>
        <p:spPr>
          <a:xfrm>
            <a:off x="229171" y="207849"/>
            <a:ext cx="7457504" cy="71818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7F6000"/>
              </a:buClr>
              <a:buSzPts val="4000"/>
              <a:buFont typeface="Arial"/>
              <a:buNone/>
            </a:pPr>
            <a:r>
              <a:rPr lang="en-AU" sz="4000">
                <a:solidFill>
                  <a:srgbClr val="7F6000"/>
                </a:solidFill>
                <a:latin typeface="Arial"/>
                <a:ea typeface="Arial"/>
                <a:cs typeface="Arial"/>
                <a:sym typeface="Arial"/>
              </a:rPr>
              <a:t>Practices of Faith - Giving</a:t>
            </a:r>
            <a:endParaRPr/>
          </a:p>
        </p:txBody>
      </p:sp>
      <p:sp>
        <p:nvSpPr>
          <p:cNvPr id="130" name="Google Shape;130;p4"/>
          <p:cNvSpPr txBox="1">
            <a:spLocks noGrp="1"/>
          </p:cNvSpPr>
          <p:nvPr>
            <p:ph type="subTitle" idx="1"/>
          </p:nvPr>
        </p:nvSpPr>
        <p:spPr>
          <a:xfrm>
            <a:off x="313516" y="1362108"/>
            <a:ext cx="8016097" cy="52880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000"/>
              <a:buNone/>
            </a:pPr>
            <a:r>
              <a:rPr lang="en-AU" sz="4000" dirty="0">
                <a:solidFill>
                  <a:srgbClr val="7F6000"/>
                </a:solidFill>
              </a:rPr>
              <a:t>Psalm 23   God’s gifts to us</a:t>
            </a:r>
          </a:p>
          <a:p>
            <a:pPr marL="0" lvl="0" indent="0" algn="l" rtl="0">
              <a:lnSpc>
                <a:spcPct val="90000"/>
              </a:lnSpc>
              <a:spcBef>
                <a:spcPts val="0"/>
              </a:spcBef>
              <a:spcAft>
                <a:spcPts val="0"/>
              </a:spcAft>
              <a:buClr>
                <a:schemeClr val="dk1"/>
              </a:buClr>
              <a:buSzPts val="4000"/>
              <a:buNone/>
            </a:pPr>
            <a:endParaRPr lang="en-AU" sz="4000" dirty="0">
              <a:solidFill>
                <a:srgbClr val="7F6000"/>
              </a:solidFill>
            </a:endParaRPr>
          </a:p>
          <a:p>
            <a:pPr marL="0" lvl="0" indent="0" algn="l" rtl="0">
              <a:lnSpc>
                <a:spcPct val="90000"/>
              </a:lnSpc>
              <a:spcBef>
                <a:spcPts val="0"/>
              </a:spcBef>
              <a:spcAft>
                <a:spcPts val="0"/>
              </a:spcAft>
              <a:buClr>
                <a:schemeClr val="dk1"/>
              </a:buClr>
              <a:buSzPts val="4000"/>
              <a:buNone/>
            </a:pPr>
            <a:r>
              <a:rPr lang="en-AU" sz="4000" dirty="0">
                <a:solidFill>
                  <a:srgbClr val="7F6000"/>
                </a:solidFill>
              </a:rPr>
              <a:t>V4	Companionship</a:t>
            </a:r>
          </a:p>
          <a:p>
            <a:pPr marL="0" lvl="0" indent="0" algn="l" rtl="0">
              <a:lnSpc>
                <a:spcPct val="90000"/>
              </a:lnSpc>
              <a:spcBef>
                <a:spcPts val="0"/>
              </a:spcBef>
              <a:spcAft>
                <a:spcPts val="0"/>
              </a:spcAft>
              <a:buClr>
                <a:schemeClr val="dk1"/>
              </a:buClr>
              <a:buSzPts val="4000"/>
              <a:buNone/>
            </a:pPr>
            <a:r>
              <a:rPr lang="en-AU" sz="4000" dirty="0">
                <a:solidFill>
                  <a:srgbClr val="7F6000"/>
                </a:solidFill>
              </a:rPr>
              <a:t>		</a:t>
            </a:r>
          </a:p>
          <a:p>
            <a:pPr marL="0" lvl="0" indent="0" algn="l" rtl="0">
              <a:lnSpc>
                <a:spcPct val="90000"/>
              </a:lnSpc>
              <a:spcBef>
                <a:spcPts val="0"/>
              </a:spcBef>
              <a:spcAft>
                <a:spcPts val="0"/>
              </a:spcAft>
              <a:buClr>
                <a:schemeClr val="dk1"/>
              </a:buClr>
              <a:buSzPts val="4000"/>
              <a:buNone/>
            </a:pPr>
            <a:r>
              <a:rPr lang="en-AU" sz="4000" dirty="0">
                <a:solidFill>
                  <a:srgbClr val="7F6000"/>
                </a:solidFill>
              </a:rPr>
              <a:t>	</a:t>
            </a:r>
            <a:endParaRPr sz="4000" dirty="0">
              <a:solidFill>
                <a:srgbClr val="7F6000"/>
              </a:solidFill>
            </a:endParaRPr>
          </a:p>
        </p:txBody>
      </p:sp>
      <p:sp>
        <p:nvSpPr>
          <p:cNvPr id="11" name="Oval Callout 10"/>
          <p:cNvSpPr/>
          <p:nvPr/>
        </p:nvSpPr>
        <p:spPr>
          <a:xfrm rot="13176363">
            <a:off x="3929976" y="3233513"/>
            <a:ext cx="4927452" cy="2893450"/>
          </a:xfrm>
          <a:prstGeom prst="wedgeEllipseCallout">
            <a:avLst>
              <a:gd name="adj1" fmla="val -36544"/>
              <a:gd name="adj2" fmla="val 89671"/>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p:cNvSpPr txBox="1"/>
          <p:nvPr/>
        </p:nvSpPr>
        <p:spPr>
          <a:xfrm rot="466891">
            <a:off x="4491876" y="3349573"/>
            <a:ext cx="4190361" cy="2800767"/>
          </a:xfrm>
          <a:prstGeom prst="rect">
            <a:avLst/>
          </a:prstGeom>
          <a:noFill/>
        </p:spPr>
        <p:txBody>
          <a:bodyPr wrap="square" rtlCol="0">
            <a:spAutoFit/>
          </a:bodyPr>
          <a:lstStyle/>
          <a:p>
            <a:r>
              <a:rPr lang="en-AU" sz="3200" i="1" dirty="0">
                <a:solidFill>
                  <a:schemeClr val="bg1"/>
                </a:solidFill>
              </a:rPr>
              <a:t>Matthew 28:20</a:t>
            </a:r>
          </a:p>
          <a:p>
            <a:r>
              <a:rPr lang="en-AU" sz="3200" i="1" dirty="0">
                <a:solidFill>
                  <a:schemeClr val="bg1"/>
                </a:solidFill>
              </a:rPr>
              <a:t>And surely I am with you always, to the </a:t>
            </a:r>
          </a:p>
          <a:p>
            <a:r>
              <a:rPr lang="en-AU" sz="3200" i="1" dirty="0">
                <a:solidFill>
                  <a:schemeClr val="bg1"/>
                </a:solidFill>
              </a:rPr>
              <a:t>   very end of the age.</a:t>
            </a:r>
            <a:endParaRPr lang="en-AU" sz="2400" i="1" dirty="0">
              <a:solidFill>
                <a:schemeClr val="bg1"/>
              </a:solidFill>
            </a:endParaRPr>
          </a:p>
          <a:p>
            <a:endParaRPr lang="en-AU" sz="2400" dirty="0"/>
          </a:p>
          <a:p>
            <a:endParaRPr lang="en-AU" sz="2400" dirty="0"/>
          </a:p>
        </p:txBody>
      </p:sp>
      <p:sp>
        <p:nvSpPr>
          <p:cNvPr id="13" name="Rectangle 12"/>
          <p:cNvSpPr/>
          <p:nvPr/>
        </p:nvSpPr>
        <p:spPr>
          <a:xfrm>
            <a:off x="5930717" y="1926434"/>
            <a:ext cx="6224781"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Jesus words to us</a:t>
            </a:r>
          </a:p>
        </p:txBody>
      </p:sp>
    </p:spTree>
    <p:extLst>
      <p:ext uri="{BB962C8B-B14F-4D97-AF65-F5344CB8AC3E}">
        <p14:creationId xmlns:p14="http://schemas.microsoft.com/office/powerpoint/2010/main" val="1875377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4"/>
          <p:cNvSpPr/>
          <p:nvPr/>
        </p:nvSpPr>
        <p:spPr>
          <a:xfrm>
            <a:off x="481029" y="4546920"/>
            <a:ext cx="397764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5" name="Google Shape;125;p4"/>
          <p:cNvSpPr/>
          <p:nvPr/>
        </p:nvSpPr>
        <p:spPr>
          <a:xfrm rot="5400000">
            <a:off x="759921" y="346791"/>
            <a:ext cx="146304"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6" name="Google Shape;126;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7" name="Google Shape;127;p4" descr="Lenten Reflection | Anglican Church Diocese of Perth"/>
          <p:cNvPicPr preferRelativeResize="0"/>
          <p:nvPr/>
        </p:nvPicPr>
        <p:blipFill rotWithShape="1">
          <a:blip r:embed="rId3">
            <a:alphaModFix amt="28000"/>
          </a:blip>
          <a:srcRect l="21131" r="26589" b="933"/>
          <a:stretch/>
        </p:blipFill>
        <p:spPr>
          <a:xfrm>
            <a:off x="7550728" y="3186113"/>
            <a:ext cx="4641272" cy="3671887"/>
          </a:xfrm>
          <a:prstGeom prst="rect">
            <a:avLst/>
          </a:prstGeom>
          <a:noFill/>
          <a:ln>
            <a:noFill/>
          </a:ln>
        </p:spPr>
      </p:pic>
      <p:sp>
        <p:nvSpPr>
          <p:cNvPr id="128" name="Google Shape;128;p4"/>
          <p:cNvSpPr/>
          <p:nvPr/>
        </p:nvSpPr>
        <p:spPr>
          <a:xfrm>
            <a:off x="0" y="-11017"/>
            <a:ext cx="9756601" cy="6858000"/>
          </a:xfrm>
          <a:prstGeom prst="rect">
            <a:avLst/>
          </a:prstGeom>
          <a:gradFill>
            <a:gsLst>
              <a:gs pos="0">
                <a:srgbClr val="FFFFFF">
                  <a:alpha val="0"/>
                </a:srgbClr>
              </a:gs>
              <a:gs pos="19000">
                <a:srgbClr val="FFFFFF">
                  <a:alpha val="37647"/>
                </a:srgbClr>
              </a:gs>
              <a:gs pos="35000">
                <a:srgbClr val="FFFFFF">
                  <a:alpha val="78823"/>
                </a:srgbClr>
              </a:gs>
              <a:gs pos="5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4"/>
          <p:cNvSpPr txBox="1">
            <a:spLocks noGrp="1"/>
          </p:cNvSpPr>
          <p:nvPr>
            <p:ph type="ctrTitle"/>
          </p:nvPr>
        </p:nvSpPr>
        <p:spPr>
          <a:xfrm>
            <a:off x="229171" y="207849"/>
            <a:ext cx="7457504" cy="71818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7F6000"/>
              </a:buClr>
              <a:buSzPts val="4000"/>
              <a:buFont typeface="Arial"/>
              <a:buNone/>
            </a:pPr>
            <a:r>
              <a:rPr lang="en-AU" sz="4000">
                <a:solidFill>
                  <a:srgbClr val="7F6000"/>
                </a:solidFill>
                <a:latin typeface="Arial"/>
                <a:ea typeface="Arial"/>
                <a:cs typeface="Arial"/>
                <a:sym typeface="Arial"/>
              </a:rPr>
              <a:t>Practices of Faith - Giving</a:t>
            </a:r>
            <a:endParaRPr/>
          </a:p>
        </p:txBody>
      </p:sp>
      <p:sp>
        <p:nvSpPr>
          <p:cNvPr id="130" name="Google Shape;130;p4"/>
          <p:cNvSpPr txBox="1">
            <a:spLocks noGrp="1"/>
          </p:cNvSpPr>
          <p:nvPr>
            <p:ph type="subTitle" idx="1"/>
          </p:nvPr>
        </p:nvSpPr>
        <p:spPr>
          <a:xfrm>
            <a:off x="313516" y="1362108"/>
            <a:ext cx="8016097" cy="52880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000"/>
              <a:buNone/>
            </a:pPr>
            <a:r>
              <a:rPr lang="en-AU" sz="4000" dirty="0">
                <a:solidFill>
                  <a:srgbClr val="7F6000"/>
                </a:solidFill>
              </a:rPr>
              <a:t>Psalm 23   God’s gifts to us</a:t>
            </a:r>
          </a:p>
          <a:p>
            <a:pPr marL="0" lvl="0" indent="0" algn="l" rtl="0">
              <a:lnSpc>
                <a:spcPct val="90000"/>
              </a:lnSpc>
              <a:spcBef>
                <a:spcPts val="0"/>
              </a:spcBef>
              <a:spcAft>
                <a:spcPts val="0"/>
              </a:spcAft>
              <a:buClr>
                <a:schemeClr val="dk1"/>
              </a:buClr>
              <a:buSzPts val="4000"/>
              <a:buNone/>
            </a:pPr>
            <a:endParaRPr lang="en-AU" sz="4000" dirty="0">
              <a:solidFill>
                <a:srgbClr val="7F6000"/>
              </a:solidFill>
            </a:endParaRPr>
          </a:p>
          <a:p>
            <a:pPr marL="0" lvl="0" indent="0" algn="l" rtl="0">
              <a:lnSpc>
                <a:spcPct val="90000"/>
              </a:lnSpc>
              <a:spcBef>
                <a:spcPts val="0"/>
              </a:spcBef>
              <a:spcAft>
                <a:spcPts val="0"/>
              </a:spcAft>
              <a:buClr>
                <a:schemeClr val="dk1"/>
              </a:buClr>
              <a:buSzPts val="4000"/>
              <a:buNone/>
            </a:pPr>
            <a:r>
              <a:rPr lang="en-AU" sz="4000" dirty="0">
                <a:solidFill>
                  <a:srgbClr val="7F6000"/>
                </a:solidFill>
              </a:rPr>
              <a:t>V4	Comfort</a:t>
            </a:r>
          </a:p>
          <a:p>
            <a:pPr marL="0" lvl="0" indent="0" algn="l" rtl="0">
              <a:lnSpc>
                <a:spcPct val="90000"/>
              </a:lnSpc>
              <a:spcBef>
                <a:spcPts val="0"/>
              </a:spcBef>
              <a:spcAft>
                <a:spcPts val="0"/>
              </a:spcAft>
              <a:buClr>
                <a:schemeClr val="dk1"/>
              </a:buClr>
              <a:buSzPts val="4000"/>
              <a:buNone/>
            </a:pPr>
            <a:endParaRPr sz="4000" dirty="0">
              <a:solidFill>
                <a:srgbClr val="7F6000"/>
              </a:solidFill>
            </a:endParaRPr>
          </a:p>
        </p:txBody>
      </p:sp>
      <p:sp>
        <p:nvSpPr>
          <p:cNvPr id="11" name="Oval Callout 10"/>
          <p:cNvSpPr/>
          <p:nvPr/>
        </p:nvSpPr>
        <p:spPr>
          <a:xfrm rot="13176363">
            <a:off x="3757241" y="2921064"/>
            <a:ext cx="4927452" cy="3486462"/>
          </a:xfrm>
          <a:prstGeom prst="wedgeEllipseCallout">
            <a:avLst>
              <a:gd name="adj1" fmla="val -36544"/>
              <a:gd name="adj2" fmla="val 89671"/>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p:cNvSpPr txBox="1"/>
          <p:nvPr/>
        </p:nvSpPr>
        <p:spPr>
          <a:xfrm rot="466891">
            <a:off x="4125786" y="2555524"/>
            <a:ext cx="4190361" cy="3539430"/>
          </a:xfrm>
          <a:prstGeom prst="rect">
            <a:avLst/>
          </a:prstGeom>
          <a:noFill/>
        </p:spPr>
        <p:txBody>
          <a:bodyPr wrap="square" rtlCol="0">
            <a:spAutoFit/>
          </a:bodyPr>
          <a:lstStyle/>
          <a:p>
            <a:endParaRPr lang="en-AU" sz="3200" dirty="0"/>
          </a:p>
          <a:p>
            <a:pPr algn="ctr"/>
            <a:r>
              <a:rPr lang="en-AU" sz="3200" i="1" dirty="0">
                <a:solidFill>
                  <a:schemeClr val="bg1"/>
                </a:solidFill>
              </a:rPr>
              <a:t>John 16:7</a:t>
            </a:r>
          </a:p>
          <a:p>
            <a:pPr algn="ctr"/>
            <a:r>
              <a:rPr lang="en-AU" sz="3200" i="1" dirty="0">
                <a:solidFill>
                  <a:schemeClr val="bg1"/>
                </a:solidFill>
              </a:rPr>
              <a:t>It is for your good that I am going away. Unless I go away, the Counsellor will not come to you.</a:t>
            </a:r>
          </a:p>
        </p:txBody>
      </p:sp>
      <p:sp>
        <p:nvSpPr>
          <p:cNvPr id="12" name="Rectangle 11"/>
          <p:cNvSpPr/>
          <p:nvPr/>
        </p:nvSpPr>
        <p:spPr>
          <a:xfrm>
            <a:off x="6070645" y="1849153"/>
            <a:ext cx="6224781"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Jesus words to us</a:t>
            </a:r>
          </a:p>
        </p:txBody>
      </p:sp>
    </p:spTree>
    <p:extLst>
      <p:ext uri="{BB962C8B-B14F-4D97-AF65-F5344CB8AC3E}">
        <p14:creationId xmlns:p14="http://schemas.microsoft.com/office/powerpoint/2010/main" val="832532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4"/>
          <p:cNvSpPr/>
          <p:nvPr/>
        </p:nvSpPr>
        <p:spPr>
          <a:xfrm>
            <a:off x="481029" y="4546920"/>
            <a:ext cx="397764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5" name="Google Shape;125;p4"/>
          <p:cNvSpPr/>
          <p:nvPr/>
        </p:nvSpPr>
        <p:spPr>
          <a:xfrm rot="5400000">
            <a:off x="759921" y="346791"/>
            <a:ext cx="146304"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6" name="Google Shape;126;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7" name="Google Shape;127;p4" descr="Lenten Reflection | Anglican Church Diocese of Perth"/>
          <p:cNvPicPr preferRelativeResize="0"/>
          <p:nvPr/>
        </p:nvPicPr>
        <p:blipFill rotWithShape="1">
          <a:blip r:embed="rId3">
            <a:alphaModFix amt="28000"/>
          </a:blip>
          <a:srcRect l="21131" r="26589" b="933"/>
          <a:stretch/>
        </p:blipFill>
        <p:spPr>
          <a:xfrm>
            <a:off x="7550728" y="3186113"/>
            <a:ext cx="4641272" cy="3671887"/>
          </a:xfrm>
          <a:prstGeom prst="rect">
            <a:avLst/>
          </a:prstGeom>
          <a:noFill/>
          <a:ln>
            <a:noFill/>
          </a:ln>
        </p:spPr>
      </p:pic>
      <p:sp>
        <p:nvSpPr>
          <p:cNvPr id="128" name="Google Shape;128;p4"/>
          <p:cNvSpPr/>
          <p:nvPr/>
        </p:nvSpPr>
        <p:spPr>
          <a:xfrm>
            <a:off x="229171" y="0"/>
            <a:ext cx="9756601" cy="6858000"/>
          </a:xfrm>
          <a:prstGeom prst="rect">
            <a:avLst/>
          </a:prstGeom>
          <a:gradFill>
            <a:gsLst>
              <a:gs pos="0">
                <a:srgbClr val="FFFFFF">
                  <a:alpha val="0"/>
                </a:srgbClr>
              </a:gs>
              <a:gs pos="19000">
                <a:srgbClr val="FFFFFF">
                  <a:alpha val="37647"/>
                </a:srgbClr>
              </a:gs>
              <a:gs pos="35000">
                <a:srgbClr val="FFFFFF">
                  <a:alpha val="78823"/>
                </a:srgbClr>
              </a:gs>
              <a:gs pos="5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4"/>
          <p:cNvSpPr txBox="1">
            <a:spLocks noGrp="1"/>
          </p:cNvSpPr>
          <p:nvPr>
            <p:ph type="ctrTitle"/>
          </p:nvPr>
        </p:nvSpPr>
        <p:spPr>
          <a:xfrm>
            <a:off x="229171" y="207849"/>
            <a:ext cx="7457504" cy="71818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7F6000"/>
              </a:buClr>
              <a:buSzPts val="4000"/>
              <a:buFont typeface="Arial"/>
              <a:buNone/>
            </a:pPr>
            <a:r>
              <a:rPr lang="en-AU" sz="4000">
                <a:solidFill>
                  <a:srgbClr val="7F6000"/>
                </a:solidFill>
                <a:latin typeface="Arial"/>
                <a:ea typeface="Arial"/>
                <a:cs typeface="Arial"/>
                <a:sym typeface="Arial"/>
              </a:rPr>
              <a:t>Practices of Faith - Giving</a:t>
            </a:r>
            <a:endParaRPr/>
          </a:p>
        </p:txBody>
      </p:sp>
      <p:sp>
        <p:nvSpPr>
          <p:cNvPr id="130" name="Google Shape;130;p4"/>
          <p:cNvSpPr txBox="1">
            <a:spLocks noGrp="1"/>
          </p:cNvSpPr>
          <p:nvPr>
            <p:ph type="subTitle" idx="1"/>
          </p:nvPr>
        </p:nvSpPr>
        <p:spPr>
          <a:xfrm>
            <a:off x="313516" y="1362108"/>
            <a:ext cx="8016097" cy="52880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000"/>
              <a:buNone/>
            </a:pPr>
            <a:r>
              <a:rPr lang="en-AU" sz="4000" dirty="0">
                <a:solidFill>
                  <a:srgbClr val="7F6000"/>
                </a:solidFill>
              </a:rPr>
              <a:t>Psalm 23   God’s gifts to us</a:t>
            </a:r>
          </a:p>
          <a:p>
            <a:pPr marL="0" lvl="0" indent="0" algn="l" rtl="0">
              <a:lnSpc>
                <a:spcPct val="90000"/>
              </a:lnSpc>
              <a:spcBef>
                <a:spcPts val="0"/>
              </a:spcBef>
              <a:spcAft>
                <a:spcPts val="0"/>
              </a:spcAft>
              <a:buClr>
                <a:schemeClr val="dk1"/>
              </a:buClr>
              <a:buSzPts val="4000"/>
              <a:buNone/>
            </a:pPr>
            <a:endParaRPr lang="en-AU" sz="4000" dirty="0">
              <a:solidFill>
                <a:srgbClr val="7F6000"/>
              </a:solidFill>
            </a:endParaRPr>
          </a:p>
          <a:p>
            <a:pPr marL="0" lvl="0" indent="0" algn="l" rtl="0">
              <a:lnSpc>
                <a:spcPct val="90000"/>
              </a:lnSpc>
              <a:spcBef>
                <a:spcPts val="0"/>
              </a:spcBef>
              <a:spcAft>
                <a:spcPts val="0"/>
              </a:spcAft>
              <a:buClr>
                <a:schemeClr val="dk1"/>
              </a:buClr>
              <a:buSzPts val="4000"/>
              <a:buNone/>
            </a:pPr>
            <a:r>
              <a:rPr lang="en-AU" sz="4000" dirty="0">
                <a:solidFill>
                  <a:srgbClr val="7F6000"/>
                </a:solidFill>
              </a:rPr>
              <a:t>V5	Food</a:t>
            </a:r>
          </a:p>
          <a:p>
            <a:pPr marL="0" lvl="0" indent="0" algn="l" rtl="0">
              <a:lnSpc>
                <a:spcPct val="90000"/>
              </a:lnSpc>
              <a:spcBef>
                <a:spcPts val="0"/>
              </a:spcBef>
              <a:spcAft>
                <a:spcPts val="0"/>
              </a:spcAft>
              <a:buClr>
                <a:schemeClr val="dk1"/>
              </a:buClr>
              <a:buSzPts val="4000"/>
              <a:buNone/>
            </a:pPr>
            <a:r>
              <a:rPr lang="en-AU" sz="4000" dirty="0">
                <a:solidFill>
                  <a:srgbClr val="7F6000"/>
                </a:solidFill>
              </a:rPr>
              <a:t>	</a:t>
            </a:r>
          </a:p>
          <a:p>
            <a:pPr marL="0" lvl="0" indent="0" algn="l" rtl="0">
              <a:lnSpc>
                <a:spcPct val="90000"/>
              </a:lnSpc>
              <a:spcBef>
                <a:spcPts val="0"/>
              </a:spcBef>
              <a:spcAft>
                <a:spcPts val="0"/>
              </a:spcAft>
              <a:buClr>
                <a:schemeClr val="dk1"/>
              </a:buClr>
              <a:buSzPts val="4000"/>
              <a:buNone/>
            </a:pPr>
            <a:r>
              <a:rPr lang="en-AU" sz="4000" dirty="0">
                <a:solidFill>
                  <a:srgbClr val="7F6000"/>
                </a:solidFill>
              </a:rPr>
              <a:t>	</a:t>
            </a:r>
            <a:endParaRPr sz="4000" dirty="0">
              <a:solidFill>
                <a:srgbClr val="7F6000"/>
              </a:solidFill>
            </a:endParaRPr>
          </a:p>
        </p:txBody>
      </p:sp>
      <p:sp>
        <p:nvSpPr>
          <p:cNvPr id="10" name="Oval Callout 9"/>
          <p:cNvSpPr/>
          <p:nvPr/>
        </p:nvSpPr>
        <p:spPr>
          <a:xfrm rot="13176363">
            <a:off x="3855309" y="2956376"/>
            <a:ext cx="4927452" cy="3178800"/>
          </a:xfrm>
          <a:prstGeom prst="wedgeEllipseCallout">
            <a:avLst>
              <a:gd name="adj1" fmla="val -36544"/>
              <a:gd name="adj2" fmla="val 89671"/>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p:cNvSpPr txBox="1"/>
          <p:nvPr/>
        </p:nvSpPr>
        <p:spPr>
          <a:xfrm rot="466891">
            <a:off x="4381471" y="2728856"/>
            <a:ext cx="4190361" cy="2554545"/>
          </a:xfrm>
          <a:prstGeom prst="rect">
            <a:avLst/>
          </a:prstGeom>
          <a:noFill/>
        </p:spPr>
        <p:txBody>
          <a:bodyPr wrap="square" rtlCol="0">
            <a:spAutoFit/>
          </a:bodyPr>
          <a:lstStyle/>
          <a:p>
            <a:endParaRPr lang="en-AU" sz="3200" dirty="0"/>
          </a:p>
          <a:p>
            <a:pPr algn="ctr"/>
            <a:r>
              <a:rPr lang="en-AU" sz="3200" i="1" dirty="0">
                <a:solidFill>
                  <a:schemeClr val="bg1"/>
                </a:solidFill>
              </a:rPr>
              <a:t>John 6:35</a:t>
            </a:r>
          </a:p>
          <a:p>
            <a:pPr algn="ctr"/>
            <a:r>
              <a:rPr lang="en-AU" sz="3200" i="1" dirty="0">
                <a:solidFill>
                  <a:schemeClr val="bg1"/>
                </a:solidFill>
              </a:rPr>
              <a:t>I am the bread of life. </a:t>
            </a:r>
          </a:p>
          <a:p>
            <a:pPr algn="ctr"/>
            <a:r>
              <a:rPr lang="en-AU" sz="3200" i="1" dirty="0">
                <a:solidFill>
                  <a:schemeClr val="bg1"/>
                </a:solidFill>
              </a:rPr>
              <a:t>He who comes to me will never go hungry </a:t>
            </a:r>
          </a:p>
        </p:txBody>
      </p:sp>
      <p:sp>
        <p:nvSpPr>
          <p:cNvPr id="12" name="Rectangle 11"/>
          <p:cNvSpPr/>
          <p:nvPr/>
        </p:nvSpPr>
        <p:spPr>
          <a:xfrm>
            <a:off x="5956873" y="1826476"/>
            <a:ext cx="6224781"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Jesus words to us</a:t>
            </a:r>
          </a:p>
        </p:txBody>
      </p:sp>
    </p:spTree>
    <p:extLst>
      <p:ext uri="{BB962C8B-B14F-4D97-AF65-F5344CB8AC3E}">
        <p14:creationId xmlns:p14="http://schemas.microsoft.com/office/powerpoint/2010/main" val="3733821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4"/>
          <p:cNvSpPr/>
          <p:nvPr/>
        </p:nvSpPr>
        <p:spPr>
          <a:xfrm>
            <a:off x="481029" y="4546920"/>
            <a:ext cx="397764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5" name="Google Shape;125;p4"/>
          <p:cNvSpPr/>
          <p:nvPr/>
        </p:nvSpPr>
        <p:spPr>
          <a:xfrm rot="5400000">
            <a:off x="759921" y="346791"/>
            <a:ext cx="146304"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6" name="Google Shape;126;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7" name="Google Shape;127;p4" descr="Lenten Reflection | Anglican Church Diocese of Perth"/>
          <p:cNvPicPr preferRelativeResize="0"/>
          <p:nvPr/>
        </p:nvPicPr>
        <p:blipFill rotWithShape="1">
          <a:blip r:embed="rId3">
            <a:alphaModFix amt="28000"/>
          </a:blip>
          <a:srcRect l="21131" r="26589" b="933"/>
          <a:stretch/>
        </p:blipFill>
        <p:spPr>
          <a:xfrm>
            <a:off x="7550728" y="3186113"/>
            <a:ext cx="4641272" cy="3671887"/>
          </a:xfrm>
          <a:prstGeom prst="rect">
            <a:avLst/>
          </a:prstGeom>
          <a:noFill/>
          <a:ln>
            <a:noFill/>
          </a:ln>
        </p:spPr>
      </p:pic>
      <p:sp>
        <p:nvSpPr>
          <p:cNvPr id="128" name="Google Shape;128;p4"/>
          <p:cNvSpPr/>
          <p:nvPr/>
        </p:nvSpPr>
        <p:spPr>
          <a:xfrm>
            <a:off x="0" y="0"/>
            <a:ext cx="9756601" cy="6858000"/>
          </a:xfrm>
          <a:prstGeom prst="rect">
            <a:avLst/>
          </a:prstGeom>
          <a:gradFill>
            <a:gsLst>
              <a:gs pos="0">
                <a:srgbClr val="FFFFFF">
                  <a:alpha val="0"/>
                </a:srgbClr>
              </a:gs>
              <a:gs pos="19000">
                <a:srgbClr val="FFFFFF">
                  <a:alpha val="37647"/>
                </a:srgbClr>
              </a:gs>
              <a:gs pos="35000">
                <a:srgbClr val="FFFFFF">
                  <a:alpha val="78823"/>
                </a:srgbClr>
              </a:gs>
              <a:gs pos="5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4"/>
          <p:cNvSpPr txBox="1">
            <a:spLocks noGrp="1"/>
          </p:cNvSpPr>
          <p:nvPr>
            <p:ph type="ctrTitle"/>
          </p:nvPr>
        </p:nvSpPr>
        <p:spPr>
          <a:xfrm>
            <a:off x="229171" y="207849"/>
            <a:ext cx="7457504" cy="71818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7F6000"/>
              </a:buClr>
              <a:buSzPts val="4000"/>
              <a:buFont typeface="Arial"/>
              <a:buNone/>
            </a:pPr>
            <a:r>
              <a:rPr lang="en-AU" sz="4000">
                <a:solidFill>
                  <a:srgbClr val="7F6000"/>
                </a:solidFill>
                <a:latin typeface="Arial"/>
                <a:ea typeface="Arial"/>
                <a:cs typeface="Arial"/>
                <a:sym typeface="Arial"/>
              </a:rPr>
              <a:t>Practices of Faith - Giving</a:t>
            </a:r>
            <a:endParaRPr/>
          </a:p>
        </p:txBody>
      </p:sp>
      <p:sp>
        <p:nvSpPr>
          <p:cNvPr id="130" name="Google Shape;130;p4"/>
          <p:cNvSpPr txBox="1">
            <a:spLocks noGrp="1"/>
          </p:cNvSpPr>
          <p:nvPr>
            <p:ph type="subTitle" idx="1"/>
          </p:nvPr>
        </p:nvSpPr>
        <p:spPr>
          <a:xfrm>
            <a:off x="313516" y="1362108"/>
            <a:ext cx="8016097" cy="52880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000"/>
              <a:buNone/>
            </a:pPr>
            <a:r>
              <a:rPr lang="en-AU" sz="4000" dirty="0">
                <a:solidFill>
                  <a:srgbClr val="7F6000"/>
                </a:solidFill>
              </a:rPr>
              <a:t>Psalm 23   God’s gifts to us</a:t>
            </a:r>
          </a:p>
          <a:p>
            <a:pPr marL="0" lvl="0" indent="0" algn="l" rtl="0">
              <a:lnSpc>
                <a:spcPct val="90000"/>
              </a:lnSpc>
              <a:spcBef>
                <a:spcPts val="0"/>
              </a:spcBef>
              <a:spcAft>
                <a:spcPts val="0"/>
              </a:spcAft>
              <a:buClr>
                <a:schemeClr val="dk1"/>
              </a:buClr>
              <a:buSzPts val="4000"/>
              <a:buNone/>
            </a:pPr>
            <a:endParaRPr lang="en-AU" sz="4000" dirty="0">
              <a:solidFill>
                <a:srgbClr val="7F6000"/>
              </a:solidFill>
            </a:endParaRPr>
          </a:p>
          <a:p>
            <a:pPr marL="0" lvl="0" indent="0" algn="l" rtl="0">
              <a:lnSpc>
                <a:spcPct val="90000"/>
              </a:lnSpc>
              <a:spcBef>
                <a:spcPts val="0"/>
              </a:spcBef>
              <a:spcAft>
                <a:spcPts val="0"/>
              </a:spcAft>
              <a:buClr>
                <a:schemeClr val="dk1"/>
              </a:buClr>
              <a:buSzPts val="4000"/>
              <a:buNone/>
            </a:pPr>
            <a:r>
              <a:rPr lang="en-AU" sz="4000" dirty="0">
                <a:solidFill>
                  <a:srgbClr val="7F6000"/>
                </a:solidFill>
              </a:rPr>
              <a:t>V5	Joy</a:t>
            </a:r>
          </a:p>
          <a:p>
            <a:pPr marL="0" lvl="0" indent="0" algn="l" rtl="0">
              <a:lnSpc>
                <a:spcPct val="90000"/>
              </a:lnSpc>
              <a:spcBef>
                <a:spcPts val="0"/>
              </a:spcBef>
              <a:spcAft>
                <a:spcPts val="0"/>
              </a:spcAft>
              <a:buClr>
                <a:schemeClr val="dk1"/>
              </a:buClr>
              <a:buSzPts val="4000"/>
              <a:buNone/>
            </a:pPr>
            <a:endParaRPr lang="en-AU" sz="4000" dirty="0">
              <a:solidFill>
                <a:srgbClr val="7F6000"/>
              </a:solidFill>
            </a:endParaRPr>
          </a:p>
          <a:p>
            <a:pPr marL="0" lvl="0" indent="0" algn="l" rtl="0">
              <a:lnSpc>
                <a:spcPct val="90000"/>
              </a:lnSpc>
              <a:spcBef>
                <a:spcPts val="0"/>
              </a:spcBef>
              <a:spcAft>
                <a:spcPts val="0"/>
              </a:spcAft>
              <a:buClr>
                <a:schemeClr val="dk1"/>
              </a:buClr>
              <a:buSzPts val="4000"/>
              <a:buNone/>
            </a:pPr>
            <a:r>
              <a:rPr lang="en-AU" sz="4000" dirty="0">
                <a:solidFill>
                  <a:srgbClr val="7F6000"/>
                </a:solidFill>
              </a:rPr>
              <a:t>	</a:t>
            </a:r>
            <a:endParaRPr sz="4000" dirty="0">
              <a:solidFill>
                <a:srgbClr val="7F6000"/>
              </a:solidFill>
            </a:endParaRPr>
          </a:p>
        </p:txBody>
      </p:sp>
      <p:sp>
        <p:nvSpPr>
          <p:cNvPr id="10" name="Oval Callout 9"/>
          <p:cNvSpPr/>
          <p:nvPr/>
        </p:nvSpPr>
        <p:spPr>
          <a:xfrm rot="13176363">
            <a:off x="3855309" y="2956376"/>
            <a:ext cx="4927452" cy="3178800"/>
          </a:xfrm>
          <a:prstGeom prst="wedgeEllipseCallout">
            <a:avLst>
              <a:gd name="adj1" fmla="val -36544"/>
              <a:gd name="adj2" fmla="val 89671"/>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p:cNvSpPr txBox="1"/>
          <p:nvPr/>
        </p:nvSpPr>
        <p:spPr>
          <a:xfrm rot="466891">
            <a:off x="4153121" y="2700385"/>
            <a:ext cx="4190361" cy="2554545"/>
          </a:xfrm>
          <a:prstGeom prst="rect">
            <a:avLst/>
          </a:prstGeom>
          <a:noFill/>
        </p:spPr>
        <p:txBody>
          <a:bodyPr wrap="square" rtlCol="0">
            <a:spAutoFit/>
          </a:bodyPr>
          <a:lstStyle/>
          <a:p>
            <a:endParaRPr lang="en-AU" sz="3200" dirty="0"/>
          </a:p>
          <a:p>
            <a:pPr algn="ctr"/>
            <a:r>
              <a:rPr lang="en-AU" sz="3200" i="1" dirty="0">
                <a:solidFill>
                  <a:schemeClr val="bg1"/>
                </a:solidFill>
              </a:rPr>
              <a:t>John 16:24</a:t>
            </a:r>
          </a:p>
          <a:p>
            <a:pPr algn="ctr"/>
            <a:r>
              <a:rPr lang="en-AU" sz="3200" dirty="0">
                <a:solidFill>
                  <a:schemeClr val="bg1"/>
                </a:solidFill>
              </a:rPr>
              <a:t>Ask and you will receive, and your joy will be complete</a:t>
            </a:r>
            <a:endParaRPr lang="en-AU" sz="3200" i="1" dirty="0">
              <a:solidFill>
                <a:schemeClr val="bg1"/>
              </a:solidFill>
            </a:endParaRPr>
          </a:p>
        </p:txBody>
      </p:sp>
      <p:sp>
        <p:nvSpPr>
          <p:cNvPr id="12" name="Rectangle 11"/>
          <p:cNvSpPr/>
          <p:nvPr/>
        </p:nvSpPr>
        <p:spPr>
          <a:xfrm>
            <a:off x="6099773" y="1945505"/>
            <a:ext cx="6224781"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Jesus words to us</a:t>
            </a:r>
          </a:p>
        </p:txBody>
      </p:sp>
    </p:spTree>
    <p:extLst>
      <p:ext uri="{BB962C8B-B14F-4D97-AF65-F5344CB8AC3E}">
        <p14:creationId xmlns:p14="http://schemas.microsoft.com/office/powerpoint/2010/main" val="2309629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858077" y="236585"/>
            <a:ext cx="10088217" cy="836841"/>
          </a:xfrm>
        </p:spPr>
        <p:txBody>
          <a:bodyPr>
            <a:normAutofit/>
          </a:bodyPr>
          <a:lstStyle/>
          <a:p>
            <a:r>
              <a:rPr lang="en-US" sz="4400" b="1"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latin typeface="Arial" panose="020B0604020202020204" pitchFamily="34" charset="0"/>
                <a:cs typeface="Arial" panose="020B0604020202020204" pitchFamily="34" charset="0"/>
              </a:rPr>
              <a:t>Psalm 23 (NIV)</a:t>
            </a:r>
          </a:p>
        </p:txBody>
      </p:sp>
      <p:sp>
        <p:nvSpPr>
          <p:cNvPr id="5" name="TextBox 4">
            <a:extLst>
              <a:ext uri="{FF2B5EF4-FFF2-40B4-BE49-F238E27FC236}">
                <a16:creationId xmlns:a16="http://schemas.microsoft.com/office/drawing/2014/main" id="{108C6E15-B990-4403-AE5F-6A53D6E3C87A}"/>
              </a:ext>
            </a:extLst>
          </p:cNvPr>
          <p:cNvSpPr txBox="1"/>
          <p:nvPr/>
        </p:nvSpPr>
        <p:spPr>
          <a:xfrm>
            <a:off x="649355" y="1293764"/>
            <a:ext cx="10684568" cy="276998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4DE3A">
                  <a:lumMod val="60000"/>
                  <a:lumOff val="40000"/>
                </a:srgbClr>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5 </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You prepare a table before me in the presence of my enemies. You anoint my head with oil; my cup overflows.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Arial" panose="020B0604020202020204" pitchFamily="34" charset="0"/>
              </a:rPr>
              <a:t>6</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Surely goodness and love will follow me all the days of my life, and I will dwell in the house of the Lord forever. </a:t>
            </a:r>
          </a:p>
        </p:txBody>
      </p:sp>
    </p:spTree>
    <p:extLst>
      <p:ext uri="{BB962C8B-B14F-4D97-AF65-F5344CB8AC3E}">
        <p14:creationId xmlns:p14="http://schemas.microsoft.com/office/powerpoint/2010/main" val="716224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4"/>
          <p:cNvSpPr/>
          <p:nvPr/>
        </p:nvSpPr>
        <p:spPr>
          <a:xfrm>
            <a:off x="481029" y="4546920"/>
            <a:ext cx="397764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5" name="Google Shape;125;p4"/>
          <p:cNvSpPr/>
          <p:nvPr/>
        </p:nvSpPr>
        <p:spPr>
          <a:xfrm rot="5400000">
            <a:off x="759921" y="346791"/>
            <a:ext cx="146304"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6" name="Google Shape;126;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7" name="Google Shape;127;p4" descr="Lenten Reflection | Anglican Church Diocese of Perth"/>
          <p:cNvPicPr preferRelativeResize="0"/>
          <p:nvPr/>
        </p:nvPicPr>
        <p:blipFill rotWithShape="1">
          <a:blip r:embed="rId3">
            <a:alphaModFix amt="28000"/>
          </a:blip>
          <a:srcRect l="21131" r="26589" b="933"/>
          <a:stretch/>
        </p:blipFill>
        <p:spPr>
          <a:xfrm>
            <a:off x="7550728" y="3186113"/>
            <a:ext cx="4641272" cy="3671887"/>
          </a:xfrm>
          <a:prstGeom prst="rect">
            <a:avLst/>
          </a:prstGeom>
          <a:noFill/>
          <a:ln>
            <a:noFill/>
          </a:ln>
        </p:spPr>
      </p:pic>
      <p:sp>
        <p:nvSpPr>
          <p:cNvPr id="128" name="Google Shape;128;p4"/>
          <p:cNvSpPr/>
          <p:nvPr/>
        </p:nvSpPr>
        <p:spPr>
          <a:xfrm>
            <a:off x="0" y="0"/>
            <a:ext cx="9756601" cy="6858000"/>
          </a:xfrm>
          <a:prstGeom prst="rect">
            <a:avLst/>
          </a:prstGeom>
          <a:gradFill>
            <a:gsLst>
              <a:gs pos="0">
                <a:srgbClr val="FFFFFF">
                  <a:alpha val="0"/>
                </a:srgbClr>
              </a:gs>
              <a:gs pos="19000">
                <a:srgbClr val="FFFFFF">
                  <a:alpha val="37647"/>
                </a:srgbClr>
              </a:gs>
              <a:gs pos="35000">
                <a:srgbClr val="FFFFFF">
                  <a:alpha val="78823"/>
                </a:srgbClr>
              </a:gs>
              <a:gs pos="5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4"/>
          <p:cNvSpPr txBox="1">
            <a:spLocks noGrp="1"/>
          </p:cNvSpPr>
          <p:nvPr>
            <p:ph type="ctrTitle"/>
          </p:nvPr>
        </p:nvSpPr>
        <p:spPr>
          <a:xfrm>
            <a:off x="229171" y="207849"/>
            <a:ext cx="7457504" cy="71818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7F6000"/>
              </a:buClr>
              <a:buSzPts val="4000"/>
              <a:buFont typeface="Arial"/>
              <a:buNone/>
            </a:pPr>
            <a:r>
              <a:rPr lang="en-AU" sz="4000">
                <a:solidFill>
                  <a:srgbClr val="7F6000"/>
                </a:solidFill>
                <a:latin typeface="Arial"/>
                <a:ea typeface="Arial"/>
                <a:cs typeface="Arial"/>
                <a:sym typeface="Arial"/>
              </a:rPr>
              <a:t>Practices of Faith - Giving</a:t>
            </a:r>
            <a:endParaRPr/>
          </a:p>
        </p:txBody>
      </p:sp>
      <p:sp>
        <p:nvSpPr>
          <p:cNvPr id="130" name="Google Shape;130;p4"/>
          <p:cNvSpPr txBox="1">
            <a:spLocks noGrp="1"/>
          </p:cNvSpPr>
          <p:nvPr>
            <p:ph type="subTitle" idx="1"/>
          </p:nvPr>
        </p:nvSpPr>
        <p:spPr>
          <a:xfrm>
            <a:off x="313516" y="1362108"/>
            <a:ext cx="8016097" cy="52880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000"/>
              <a:buNone/>
            </a:pPr>
            <a:r>
              <a:rPr lang="en-AU" sz="4000" dirty="0">
                <a:solidFill>
                  <a:srgbClr val="7F6000"/>
                </a:solidFill>
              </a:rPr>
              <a:t>Psalm 23   God’s gifts to us</a:t>
            </a:r>
          </a:p>
          <a:p>
            <a:pPr marL="0" lvl="0" indent="0" algn="l" rtl="0">
              <a:lnSpc>
                <a:spcPct val="90000"/>
              </a:lnSpc>
              <a:spcBef>
                <a:spcPts val="0"/>
              </a:spcBef>
              <a:spcAft>
                <a:spcPts val="0"/>
              </a:spcAft>
              <a:buClr>
                <a:schemeClr val="dk1"/>
              </a:buClr>
              <a:buSzPts val="4000"/>
              <a:buNone/>
            </a:pPr>
            <a:endParaRPr lang="en-AU" sz="4000" dirty="0">
              <a:solidFill>
                <a:srgbClr val="7F6000"/>
              </a:solidFill>
            </a:endParaRPr>
          </a:p>
          <a:p>
            <a:pPr marL="0" lvl="0" indent="0" algn="l" rtl="0">
              <a:lnSpc>
                <a:spcPct val="90000"/>
              </a:lnSpc>
              <a:spcBef>
                <a:spcPts val="0"/>
              </a:spcBef>
              <a:spcAft>
                <a:spcPts val="0"/>
              </a:spcAft>
              <a:buClr>
                <a:schemeClr val="dk1"/>
              </a:buClr>
              <a:buSzPts val="4000"/>
              <a:buNone/>
            </a:pPr>
            <a:r>
              <a:rPr lang="en-AU" sz="4000" dirty="0">
                <a:solidFill>
                  <a:srgbClr val="7F6000"/>
                </a:solidFill>
              </a:rPr>
              <a:t>V5	Overflowing </a:t>
            </a:r>
          </a:p>
          <a:p>
            <a:pPr marL="0" lvl="0" indent="0" algn="l" rtl="0">
              <a:lnSpc>
                <a:spcPct val="90000"/>
              </a:lnSpc>
              <a:spcBef>
                <a:spcPts val="0"/>
              </a:spcBef>
              <a:spcAft>
                <a:spcPts val="0"/>
              </a:spcAft>
              <a:buClr>
                <a:schemeClr val="dk1"/>
              </a:buClr>
              <a:buSzPts val="4000"/>
              <a:buNone/>
            </a:pPr>
            <a:r>
              <a:rPr lang="en-AU" sz="4000" dirty="0">
                <a:solidFill>
                  <a:srgbClr val="7F6000"/>
                </a:solidFill>
              </a:rPr>
              <a:t>	blessings</a:t>
            </a:r>
            <a:endParaRPr sz="4000" dirty="0">
              <a:solidFill>
                <a:srgbClr val="7F6000"/>
              </a:solidFill>
            </a:endParaRPr>
          </a:p>
        </p:txBody>
      </p:sp>
      <p:sp>
        <p:nvSpPr>
          <p:cNvPr id="10" name="Oval Callout 9"/>
          <p:cNvSpPr/>
          <p:nvPr/>
        </p:nvSpPr>
        <p:spPr>
          <a:xfrm rot="13176363">
            <a:off x="3855309" y="2956376"/>
            <a:ext cx="4927452" cy="3178800"/>
          </a:xfrm>
          <a:prstGeom prst="wedgeEllipseCallout">
            <a:avLst>
              <a:gd name="adj1" fmla="val -36544"/>
              <a:gd name="adj2" fmla="val 89671"/>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p:cNvSpPr txBox="1"/>
          <p:nvPr/>
        </p:nvSpPr>
        <p:spPr>
          <a:xfrm rot="466891">
            <a:off x="3999924" y="2569812"/>
            <a:ext cx="4401341" cy="3538300"/>
          </a:xfrm>
          <a:prstGeom prst="rect">
            <a:avLst/>
          </a:prstGeom>
          <a:noFill/>
        </p:spPr>
        <p:txBody>
          <a:bodyPr wrap="square" rtlCol="0">
            <a:spAutoFit/>
          </a:bodyPr>
          <a:lstStyle/>
          <a:p>
            <a:endParaRPr lang="en-AU" sz="3200" dirty="0"/>
          </a:p>
          <a:p>
            <a:pPr algn="ctr"/>
            <a:r>
              <a:rPr lang="en-AU" sz="3200" i="1" dirty="0">
                <a:solidFill>
                  <a:schemeClr val="bg1"/>
                </a:solidFill>
              </a:rPr>
              <a:t>John 14:13</a:t>
            </a:r>
          </a:p>
          <a:p>
            <a:pPr algn="ctr"/>
            <a:r>
              <a:rPr lang="en-AU" sz="3200" i="1" dirty="0">
                <a:solidFill>
                  <a:schemeClr val="bg1"/>
                </a:solidFill>
              </a:rPr>
              <a:t>And I will do whatever you ask in my name,</a:t>
            </a:r>
          </a:p>
          <a:p>
            <a:pPr algn="ctr"/>
            <a:r>
              <a:rPr lang="en-AU" sz="3200" i="1" dirty="0">
                <a:solidFill>
                  <a:schemeClr val="bg1"/>
                </a:solidFill>
              </a:rPr>
              <a:t>    so that the Son may</a:t>
            </a:r>
          </a:p>
          <a:p>
            <a:pPr algn="ctr"/>
            <a:r>
              <a:rPr lang="en-AU" sz="3200" i="1" dirty="0">
                <a:solidFill>
                  <a:schemeClr val="bg1"/>
                </a:solidFill>
              </a:rPr>
              <a:t>      bring glory to the</a:t>
            </a:r>
          </a:p>
          <a:p>
            <a:pPr algn="ctr"/>
            <a:r>
              <a:rPr lang="en-AU" sz="3200" i="1" dirty="0">
                <a:solidFill>
                  <a:schemeClr val="bg1"/>
                </a:solidFill>
              </a:rPr>
              <a:t>       Father</a:t>
            </a:r>
          </a:p>
        </p:txBody>
      </p:sp>
      <p:sp>
        <p:nvSpPr>
          <p:cNvPr id="12" name="Rectangle 11"/>
          <p:cNvSpPr/>
          <p:nvPr/>
        </p:nvSpPr>
        <p:spPr>
          <a:xfrm>
            <a:off x="5967219" y="1899891"/>
            <a:ext cx="6224781"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Jesus words to us</a:t>
            </a:r>
          </a:p>
        </p:txBody>
      </p:sp>
    </p:spTree>
    <p:extLst>
      <p:ext uri="{BB962C8B-B14F-4D97-AF65-F5344CB8AC3E}">
        <p14:creationId xmlns:p14="http://schemas.microsoft.com/office/powerpoint/2010/main" val="3902646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p:nvPr/>
        </p:nvSpPr>
        <p:spPr>
          <a:xfrm>
            <a:off x="481029" y="4546920"/>
            <a:ext cx="397764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5" name="Google Shape;125;p4"/>
          <p:cNvSpPr/>
          <p:nvPr/>
        </p:nvSpPr>
        <p:spPr>
          <a:xfrm rot="5400000">
            <a:off x="759921" y="346791"/>
            <a:ext cx="146304"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6" name="Google Shape;126;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7" name="Google Shape;127;p4" descr="Lenten Reflection | Anglican Church Diocese of Perth"/>
          <p:cNvPicPr preferRelativeResize="0"/>
          <p:nvPr/>
        </p:nvPicPr>
        <p:blipFill rotWithShape="1">
          <a:blip r:embed="rId3">
            <a:alphaModFix amt="28000"/>
          </a:blip>
          <a:srcRect l="21131" r="26589" b="933"/>
          <a:stretch/>
        </p:blipFill>
        <p:spPr>
          <a:xfrm>
            <a:off x="7550728" y="3186113"/>
            <a:ext cx="4641272" cy="3671887"/>
          </a:xfrm>
          <a:prstGeom prst="rect">
            <a:avLst/>
          </a:prstGeom>
          <a:noFill/>
          <a:ln>
            <a:noFill/>
          </a:ln>
        </p:spPr>
      </p:pic>
      <p:sp>
        <p:nvSpPr>
          <p:cNvPr id="128" name="Google Shape;128;p4"/>
          <p:cNvSpPr/>
          <p:nvPr/>
        </p:nvSpPr>
        <p:spPr>
          <a:xfrm>
            <a:off x="229171" y="98519"/>
            <a:ext cx="9756601" cy="6858000"/>
          </a:xfrm>
          <a:prstGeom prst="rect">
            <a:avLst/>
          </a:prstGeom>
          <a:gradFill>
            <a:gsLst>
              <a:gs pos="0">
                <a:srgbClr val="FFFFFF">
                  <a:alpha val="0"/>
                </a:srgbClr>
              </a:gs>
              <a:gs pos="19000">
                <a:srgbClr val="FFFFFF">
                  <a:alpha val="37647"/>
                </a:srgbClr>
              </a:gs>
              <a:gs pos="35000">
                <a:srgbClr val="FFFFFF">
                  <a:alpha val="78823"/>
                </a:srgbClr>
              </a:gs>
              <a:gs pos="5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4"/>
          <p:cNvSpPr txBox="1">
            <a:spLocks noGrp="1"/>
          </p:cNvSpPr>
          <p:nvPr>
            <p:ph type="ctrTitle"/>
          </p:nvPr>
        </p:nvSpPr>
        <p:spPr>
          <a:xfrm>
            <a:off x="229171" y="207849"/>
            <a:ext cx="7457504" cy="71818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7F6000"/>
              </a:buClr>
              <a:buSzPts val="4000"/>
              <a:buFont typeface="Arial"/>
              <a:buNone/>
            </a:pPr>
            <a:r>
              <a:rPr lang="en-AU" sz="4000">
                <a:solidFill>
                  <a:srgbClr val="7F6000"/>
                </a:solidFill>
                <a:latin typeface="Arial"/>
                <a:ea typeface="Arial"/>
                <a:cs typeface="Arial"/>
                <a:sym typeface="Arial"/>
              </a:rPr>
              <a:t>Practices of Faith - Giving</a:t>
            </a:r>
            <a:endParaRPr/>
          </a:p>
        </p:txBody>
      </p:sp>
      <p:sp>
        <p:nvSpPr>
          <p:cNvPr id="130" name="Google Shape;130;p4"/>
          <p:cNvSpPr txBox="1">
            <a:spLocks noGrp="1"/>
          </p:cNvSpPr>
          <p:nvPr>
            <p:ph type="subTitle" idx="1"/>
          </p:nvPr>
        </p:nvSpPr>
        <p:spPr>
          <a:xfrm>
            <a:off x="313516" y="1362108"/>
            <a:ext cx="8016097" cy="52880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000"/>
              <a:buNone/>
            </a:pPr>
            <a:r>
              <a:rPr lang="en-AU" sz="4000" dirty="0">
                <a:solidFill>
                  <a:srgbClr val="7F6000"/>
                </a:solidFill>
              </a:rPr>
              <a:t>Psalm 23   God’s gifts to us</a:t>
            </a:r>
          </a:p>
          <a:p>
            <a:pPr marL="0" lvl="0" indent="0" algn="l" rtl="0">
              <a:lnSpc>
                <a:spcPct val="90000"/>
              </a:lnSpc>
              <a:spcBef>
                <a:spcPts val="0"/>
              </a:spcBef>
              <a:spcAft>
                <a:spcPts val="0"/>
              </a:spcAft>
              <a:buClr>
                <a:schemeClr val="dk1"/>
              </a:buClr>
              <a:buSzPts val="4000"/>
              <a:buNone/>
            </a:pPr>
            <a:endParaRPr lang="en-AU" sz="4000" dirty="0">
              <a:solidFill>
                <a:srgbClr val="7F6000"/>
              </a:solidFill>
            </a:endParaRPr>
          </a:p>
          <a:p>
            <a:pPr marL="0" lvl="0" indent="0" algn="l" rtl="0">
              <a:lnSpc>
                <a:spcPct val="90000"/>
              </a:lnSpc>
              <a:spcBef>
                <a:spcPts val="0"/>
              </a:spcBef>
              <a:spcAft>
                <a:spcPts val="0"/>
              </a:spcAft>
              <a:buClr>
                <a:schemeClr val="dk1"/>
              </a:buClr>
              <a:buSzPts val="4000"/>
              <a:buNone/>
            </a:pPr>
            <a:r>
              <a:rPr lang="en-AU" sz="4000" dirty="0">
                <a:solidFill>
                  <a:srgbClr val="7F6000"/>
                </a:solidFill>
              </a:rPr>
              <a:t>V6	Goodness and love</a:t>
            </a:r>
          </a:p>
          <a:p>
            <a:pPr marL="0" lvl="0" indent="0" algn="l" rtl="0">
              <a:lnSpc>
                <a:spcPct val="90000"/>
              </a:lnSpc>
              <a:spcBef>
                <a:spcPts val="0"/>
              </a:spcBef>
              <a:spcAft>
                <a:spcPts val="0"/>
              </a:spcAft>
              <a:buClr>
                <a:schemeClr val="dk1"/>
              </a:buClr>
              <a:buSzPts val="4000"/>
              <a:buNone/>
            </a:pPr>
            <a:endParaRPr lang="en-AU" sz="4000" dirty="0">
              <a:solidFill>
                <a:srgbClr val="7F6000"/>
              </a:solidFill>
            </a:endParaRPr>
          </a:p>
          <a:p>
            <a:pPr marL="0" lvl="0" indent="0" algn="l" rtl="0">
              <a:lnSpc>
                <a:spcPct val="90000"/>
              </a:lnSpc>
              <a:spcBef>
                <a:spcPts val="0"/>
              </a:spcBef>
              <a:spcAft>
                <a:spcPts val="0"/>
              </a:spcAft>
              <a:buClr>
                <a:schemeClr val="dk1"/>
              </a:buClr>
              <a:buSzPts val="4000"/>
              <a:buNone/>
            </a:pPr>
            <a:r>
              <a:rPr lang="en-AU" sz="4000" dirty="0">
                <a:solidFill>
                  <a:srgbClr val="7F6000"/>
                </a:solidFill>
              </a:rPr>
              <a:t>	</a:t>
            </a:r>
            <a:endParaRPr sz="4000" dirty="0">
              <a:solidFill>
                <a:srgbClr val="7F6000"/>
              </a:solidFill>
            </a:endParaRPr>
          </a:p>
        </p:txBody>
      </p:sp>
      <p:sp>
        <p:nvSpPr>
          <p:cNvPr id="9" name="Oval Callout 8"/>
          <p:cNvSpPr/>
          <p:nvPr/>
        </p:nvSpPr>
        <p:spPr>
          <a:xfrm rot="13176363">
            <a:off x="3866253" y="3445688"/>
            <a:ext cx="4927452" cy="2833948"/>
          </a:xfrm>
          <a:prstGeom prst="wedgeEllipseCallout">
            <a:avLst>
              <a:gd name="adj1" fmla="val -36544"/>
              <a:gd name="adj2" fmla="val 89671"/>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p:cNvSpPr txBox="1"/>
          <p:nvPr/>
        </p:nvSpPr>
        <p:spPr>
          <a:xfrm rot="466891">
            <a:off x="3905072" y="3078776"/>
            <a:ext cx="4683646" cy="2800767"/>
          </a:xfrm>
          <a:prstGeom prst="rect">
            <a:avLst/>
          </a:prstGeom>
          <a:noFill/>
        </p:spPr>
        <p:txBody>
          <a:bodyPr wrap="square" rtlCol="0">
            <a:spAutoFit/>
          </a:bodyPr>
          <a:lstStyle/>
          <a:p>
            <a:pPr algn="ctr"/>
            <a:endParaRPr lang="en-AU" sz="3200" dirty="0"/>
          </a:p>
          <a:p>
            <a:pPr algn="ctr"/>
            <a:r>
              <a:rPr lang="en-AU" sz="2800" i="1" dirty="0">
                <a:solidFill>
                  <a:schemeClr val="bg1"/>
                </a:solidFill>
              </a:rPr>
              <a:t>Matthew 6:33</a:t>
            </a:r>
          </a:p>
          <a:p>
            <a:pPr algn="ctr"/>
            <a:r>
              <a:rPr lang="en-AU" sz="2800" i="1" dirty="0">
                <a:solidFill>
                  <a:schemeClr val="bg1"/>
                </a:solidFill>
              </a:rPr>
              <a:t>But seek first his kingdom and his righteousness,</a:t>
            </a:r>
          </a:p>
          <a:p>
            <a:pPr algn="ctr"/>
            <a:r>
              <a:rPr lang="en-AU" sz="2800" i="1" dirty="0">
                <a:solidFill>
                  <a:schemeClr val="bg1"/>
                </a:solidFill>
              </a:rPr>
              <a:t>     and all these things will be </a:t>
            </a:r>
            <a:r>
              <a:rPr lang="en-AU" sz="3200" i="1" dirty="0">
                <a:solidFill>
                  <a:schemeClr val="bg1"/>
                </a:solidFill>
              </a:rPr>
              <a:t>      </a:t>
            </a:r>
            <a:r>
              <a:rPr lang="en-AU" sz="2800" i="1" dirty="0">
                <a:solidFill>
                  <a:schemeClr val="bg1"/>
                </a:solidFill>
              </a:rPr>
              <a:t>given to you as well. </a:t>
            </a:r>
          </a:p>
        </p:txBody>
      </p:sp>
      <p:sp>
        <p:nvSpPr>
          <p:cNvPr id="11" name="Rectangle 10"/>
          <p:cNvSpPr/>
          <p:nvPr/>
        </p:nvSpPr>
        <p:spPr>
          <a:xfrm>
            <a:off x="5959105" y="1977896"/>
            <a:ext cx="6224781"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Jesus words to us</a:t>
            </a:r>
          </a:p>
        </p:txBody>
      </p:sp>
    </p:spTree>
    <p:extLst>
      <p:ext uri="{BB962C8B-B14F-4D97-AF65-F5344CB8AC3E}">
        <p14:creationId xmlns:p14="http://schemas.microsoft.com/office/powerpoint/2010/main" val="524685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4"/>
          <p:cNvSpPr/>
          <p:nvPr/>
        </p:nvSpPr>
        <p:spPr>
          <a:xfrm>
            <a:off x="481029" y="4546920"/>
            <a:ext cx="397764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5" name="Google Shape;125;p4"/>
          <p:cNvSpPr/>
          <p:nvPr/>
        </p:nvSpPr>
        <p:spPr>
          <a:xfrm rot="5400000">
            <a:off x="759921" y="346791"/>
            <a:ext cx="146304"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6" name="Google Shape;126;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7" name="Google Shape;127;p4" descr="Lenten Reflection | Anglican Church Diocese of Perth"/>
          <p:cNvPicPr preferRelativeResize="0"/>
          <p:nvPr/>
        </p:nvPicPr>
        <p:blipFill rotWithShape="1">
          <a:blip r:embed="rId3">
            <a:alphaModFix amt="28000"/>
          </a:blip>
          <a:srcRect l="21131" r="26589" b="933"/>
          <a:stretch/>
        </p:blipFill>
        <p:spPr>
          <a:xfrm>
            <a:off x="7550728" y="3186113"/>
            <a:ext cx="4641272" cy="3671887"/>
          </a:xfrm>
          <a:prstGeom prst="rect">
            <a:avLst/>
          </a:prstGeom>
          <a:noFill/>
          <a:ln>
            <a:noFill/>
          </a:ln>
        </p:spPr>
      </p:pic>
      <p:sp>
        <p:nvSpPr>
          <p:cNvPr id="128" name="Google Shape;128;p4"/>
          <p:cNvSpPr/>
          <p:nvPr/>
        </p:nvSpPr>
        <p:spPr>
          <a:xfrm>
            <a:off x="0" y="0"/>
            <a:ext cx="9756601" cy="6858000"/>
          </a:xfrm>
          <a:prstGeom prst="rect">
            <a:avLst/>
          </a:prstGeom>
          <a:gradFill>
            <a:gsLst>
              <a:gs pos="0">
                <a:srgbClr val="FFFFFF">
                  <a:alpha val="0"/>
                </a:srgbClr>
              </a:gs>
              <a:gs pos="19000">
                <a:srgbClr val="FFFFFF">
                  <a:alpha val="37647"/>
                </a:srgbClr>
              </a:gs>
              <a:gs pos="35000">
                <a:srgbClr val="FFFFFF">
                  <a:alpha val="78823"/>
                </a:srgbClr>
              </a:gs>
              <a:gs pos="5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4"/>
          <p:cNvSpPr txBox="1">
            <a:spLocks noGrp="1"/>
          </p:cNvSpPr>
          <p:nvPr>
            <p:ph type="ctrTitle"/>
          </p:nvPr>
        </p:nvSpPr>
        <p:spPr>
          <a:xfrm>
            <a:off x="229171" y="207849"/>
            <a:ext cx="7457504" cy="71818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7F6000"/>
              </a:buClr>
              <a:buSzPts val="4000"/>
              <a:buFont typeface="Arial"/>
              <a:buNone/>
            </a:pPr>
            <a:r>
              <a:rPr lang="en-AU" sz="4000">
                <a:solidFill>
                  <a:srgbClr val="7F6000"/>
                </a:solidFill>
                <a:latin typeface="Arial"/>
                <a:ea typeface="Arial"/>
                <a:cs typeface="Arial"/>
                <a:sym typeface="Arial"/>
              </a:rPr>
              <a:t>Practices of Faith - Giving</a:t>
            </a:r>
            <a:endParaRPr/>
          </a:p>
        </p:txBody>
      </p:sp>
      <p:sp>
        <p:nvSpPr>
          <p:cNvPr id="130" name="Google Shape;130;p4"/>
          <p:cNvSpPr txBox="1">
            <a:spLocks noGrp="1"/>
          </p:cNvSpPr>
          <p:nvPr>
            <p:ph type="subTitle" idx="1"/>
          </p:nvPr>
        </p:nvSpPr>
        <p:spPr>
          <a:xfrm>
            <a:off x="313516" y="1362108"/>
            <a:ext cx="8016097" cy="52880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000"/>
              <a:buNone/>
            </a:pPr>
            <a:r>
              <a:rPr lang="en-AU" sz="4000" dirty="0">
                <a:solidFill>
                  <a:srgbClr val="7F6000"/>
                </a:solidFill>
              </a:rPr>
              <a:t>Psalm 23   God’s gifts to us</a:t>
            </a:r>
          </a:p>
          <a:p>
            <a:pPr marL="0" lvl="0" indent="0" algn="l" rtl="0">
              <a:lnSpc>
                <a:spcPct val="90000"/>
              </a:lnSpc>
              <a:spcBef>
                <a:spcPts val="0"/>
              </a:spcBef>
              <a:spcAft>
                <a:spcPts val="0"/>
              </a:spcAft>
              <a:buClr>
                <a:schemeClr val="dk1"/>
              </a:buClr>
              <a:buSzPts val="4000"/>
              <a:buNone/>
            </a:pPr>
            <a:endParaRPr lang="en-AU" sz="4000" dirty="0">
              <a:solidFill>
                <a:srgbClr val="7F6000"/>
              </a:solidFill>
            </a:endParaRPr>
          </a:p>
          <a:p>
            <a:pPr marL="0" lvl="0" indent="0" algn="l" rtl="0">
              <a:lnSpc>
                <a:spcPct val="90000"/>
              </a:lnSpc>
              <a:spcBef>
                <a:spcPts val="0"/>
              </a:spcBef>
              <a:spcAft>
                <a:spcPts val="0"/>
              </a:spcAft>
              <a:buClr>
                <a:schemeClr val="dk1"/>
              </a:buClr>
              <a:buSzPts val="4000"/>
              <a:buNone/>
            </a:pPr>
            <a:r>
              <a:rPr lang="en-AU" sz="4000" dirty="0">
                <a:solidFill>
                  <a:srgbClr val="7F6000"/>
                </a:solidFill>
              </a:rPr>
              <a:t>V6	Eternity </a:t>
            </a:r>
          </a:p>
          <a:p>
            <a:pPr marL="0" lvl="0" indent="0" algn="l" rtl="0">
              <a:lnSpc>
                <a:spcPct val="90000"/>
              </a:lnSpc>
              <a:spcBef>
                <a:spcPts val="0"/>
              </a:spcBef>
              <a:spcAft>
                <a:spcPts val="0"/>
              </a:spcAft>
              <a:buClr>
                <a:schemeClr val="dk1"/>
              </a:buClr>
              <a:buSzPts val="4000"/>
              <a:buNone/>
            </a:pPr>
            <a:r>
              <a:rPr lang="en-AU" sz="4000" dirty="0">
                <a:solidFill>
                  <a:srgbClr val="7F6000"/>
                </a:solidFill>
              </a:rPr>
              <a:t>	with God</a:t>
            </a:r>
            <a:endParaRPr sz="4000" dirty="0">
              <a:solidFill>
                <a:srgbClr val="7F6000"/>
              </a:solidFill>
            </a:endParaRPr>
          </a:p>
        </p:txBody>
      </p:sp>
      <p:sp>
        <p:nvSpPr>
          <p:cNvPr id="9" name="Oval Callout 8"/>
          <p:cNvSpPr/>
          <p:nvPr/>
        </p:nvSpPr>
        <p:spPr>
          <a:xfrm rot="13176363">
            <a:off x="3972543" y="3307730"/>
            <a:ext cx="4927452" cy="3093146"/>
          </a:xfrm>
          <a:prstGeom prst="wedgeEllipseCallout">
            <a:avLst>
              <a:gd name="adj1" fmla="val -36544"/>
              <a:gd name="adj2" fmla="val 89671"/>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p:cNvSpPr txBox="1"/>
          <p:nvPr/>
        </p:nvSpPr>
        <p:spPr>
          <a:xfrm rot="466891">
            <a:off x="4026399" y="2859872"/>
            <a:ext cx="4553737" cy="3600986"/>
          </a:xfrm>
          <a:prstGeom prst="rect">
            <a:avLst/>
          </a:prstGeom>
          <a:noFill/>
        </p:spPr>
        <p:txBody>
          <a:bodyPr wrap="square" rtlCol="0">
            <a:spAutoFit/>
          </a:bodyPr>
          <a:lstStyle/>
          <a:p>
            <a:endParaRPr lang="en-AU" sz="3200" dirty="0"/>
          </a:p>
          <a:p>
            <a:pPr algn="ctr"/>
            <a:r>
              <a:rPr lang="en-AU" sz="2800" i="1" dirty="0">
                <a:solidFill>
                  <a:schemeClr val="bg1"/>
                </a:solidFill>
              </a:rPr>
              <a:t>John 14:2</a:t>
            </a:r>
          </a:p>
          <a:p>
            <a:pPr algn="ctr"/>
            <a:r>
              <a:rPr lang="en-AU" sz="2800" i="1" dirty="0">
                <a:solidFill>
                  <a:schemeClr val="bg1"/>
                </a:solidFill>
              </a:rPr>
              <a:t>In my Father’s house are many rooms; if it were </a:t>
            </a:r>
          </a:p>
          <a:p>
            <a:pPr algn="ctr"/>
            <a:r>
              <a:rPr lang="en-AU" sz="2800" i="1" dirty="0">
                <a:solidFill>
                  <a:schemeClr val="bg1"/>
                </a:solidFill>
              </a:rPr>
              <a:t>   not so, I would have told</a:t>
            </a:r>
          </a:p>
          <a:p>
            <a:pPr algn="ctr"/>
            <a:r>
              <a:rPr lang="en-AU" sz="2800" i="1" dirty="0">
                <a:solidFill>
                  <a:schemeClr val="bg1"/>
                </a:solidFill>
              </a:rPr>
              <a:t>        you. I   am going there to prepare a</a:t>
            </a:r>
          </a:p>
          <a:p>
            <a:pPr algn="ctr"/>
            <a:r>
              <a:rPr lang="en-AU" sz="2800" i="1" dirty="0">
                <a:solidFill>
                  <a:schemeClr val="bg1"/>
                </a:solidFill>
              </a:rPr>
              <a:t>                place for you. </a:t>
            </a:r>
          </a:p>
        </p:txBody>
      </p:sp>
      <p:sp>
        <p:nvSpPr>
          <p:cNvPr id="11" name="Rectangle 10"/>
          <p:cNvSpPr/>
          <p:nvPr/>
        </p:nvSpPr>
        <p:spPr>
          <a:xfrm>
            <a:off x="5987094" y="2057971"/>
            <a:ext cx="6224781"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Jesus words to us</a:t>
            </a:r>
          </a:p>
        </p:txBody>
      </p:sp>
    </p:spTree>
    <p:extLst>
      <p:ext uri="{BB962C8B-B14F-4D97-AF65-F5344CB8AC3E}">
        <p14:creationId xmlns:p14="http://schemas.microsoft.com/office/powerpoint/2010/main" val="1043114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4"/>
          <p:cNvSpPr/>
          <p:nvPr/>
        </p:nvSpPr>
        <p:spPr>
          <a:xfrm>
            <a:off x="481029" y="4546920"/>
            <a:ext cx="397764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5" name="Google Shape;125;p4"/>
          <p:cNvSpPr/>
          <p:nvPr/>
        </p:nvSpPr>
        <p:spPr>
          <a:xfrm rot="5400000">
            <a:off x="759921" y="346791"/>
            <a:ext cx="146304"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6" name="Google Shape;126;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7" name="Google Shape;127;p4" descr="Lenten Reflection | Anglican Church Diocese of Perth"/>
          <p:cNvPicPr preferRelativeResize="0"/>
          <p:nvPr/>
        </p:nvPicPr>
        <p:blipFill rotWithShape="1">
          <a:blip r:embed="rId3">
            <a:alphaModFix amt="28000"/>
          </a:blip>
          <a:srcRect l="21131" r="26589" b="933"/>
          <a:stretch/>
        </p:blipFill>
        <p:spPr>
          <a:xfrm>
            <a:off x="7550728" y="3186113"/>
            <a:ext cx="4641272" cy="3671887"/>
          </a:xfrm>
          <a:prstGeom prst="rect">
            <a:avLst/>
          </a:prstGeom>
          <a:noFill/>
          <a:ln>
            <a:noFill/>
          </a:ln>
        </p:spPr>
      </p:pic>
      <p:sp>
        <p:nvSpPr>
          <p:cNvPr id="128" name="Google Shape;128;p4"/>
          <p:cNvSpPr/>
          <p:nvPr/>
        </p:nvSpPr>
        <p:spPr>
          <a:xfrm>
            <a:off x="0" y="0"/>
            <a:ext cx="9756601" cy="6858000"/>
          </a:xfrm>
          <a:prstGeom prst="rect">
            <a:avLst/>
          </a:prstGeom>
          <a:gradFill>
            <a:gsLst>
              <a:gs pos="0">
                <a:srgbClr val="FFFFFF">
                  <a:alpha val="0"/>
                </a:srgbClr>
              </a:gs>
              <a:gs pos="19000">
                <a:srgbClr val="FFFFFF">
                  <a:alpha val="37647"/>
                </a:srgbClr>
              </a:gs>
              <a:gs pos="35000">
                <a:srgbClr val="FFFFFF">
                  <a:alpha val="78823"/>
                </a:srgbClr>
              </a:gs>
              <a:gs pos="5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4"/>
          <p:cNvSpPr txBox="1">
            <a:spLocks noGrp="1"/>
          </p:cNvSpPr>
          <p:nvPr>
            <p:ph type="ctrTitle"/>
          </p:nvPr>
        </p:nvSpPr>
        <p:spPr>
          <a:xfrm>
            <a:off x="93224" y="515781"/>
            <a:ext cx="7457504" cy="71818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7F6000"/>
              </a:buClr>
              <a:buSzPts val="4000"/>
              <a:buFont typeface="Arial"/>
              <a:buNone/>
            </a:pPr>
            <a:r>
              <a:rPr lang="en-AU" sz="4000" dirty="0">
                <a:solidFill>
                  <a:srgbClr val="7F6000"/>
                </a:solidFill>
                <a:latin typeface="Arial"/>
                <a:ea typeface="Arial"/>
                <a:cs typeface="Arial"/>
                <a:sym typeface="Arial"/>
              </a:rPr>
              <a:t>Practices of Faith – Giving     </a:t>
            </a:r>
            <a:br>
              <a:rPr lang="en-AU" sz="4000" dirty="0">
                <a:solidFill>
                  <a:srgbClr val="7F6000"/>
                </a:solidFill>
                <a:latin typeface="Arial"/>
                <a:ea typeface="Arial"/>
                <a:cs typeface="Arial"/>
                <a:sym typeface="Arial"/>
              </a:rPr>
            </a:br>
            <a:r>
              <a:rPr lang="en-AU" sz="3600" dirty="0">
                <a:solidFill>
                  <a:srgbClr val="7F6000"/>
                </a:solidFill>
                <a:latin typeface="Arial"/>
                <a:ea typeface="Arial"/>
                <a:cs typeface="Arial"/>
                <a:sym typeface="Arial"/>
              </a:rPr>
              <a:t>2 Corinthians 8:7-9</a:t>
            </a:r>
            <a:endParaRPr sz="5400" dirty="0"/>
          </a:p>
        </p:txBody>
      </p:sp>
      <p:sp>
        <p:nvSpPr>
          <p:cNvPr id="130" name="Google Shape;130;p4"/>
          <p:cNvSpPr txBox="1">
            <a:spLocks noGrp="1"/>
          </p:cNvSpPr>
          <p:nvPr>
            <p:ph type="subTitle" idx="1"/>
          </p:nvPr>
        </p:nvSpPr>
        <p:spPr>
          <a:xfrm>
            <a:off x="126053" y="1343867"/>
            <a:ext cx="10857764" cy="5288043"/>
          </a:xfrm>
          <a:prstGeom prst="rect">
            <a:avLst/>
          </a:prstGeom>
          <a:noFill/>
          <a:ln>
            <a:noFill/>
          </a:ln>
        </p:spPr>
        <p:txBody>
          <a:bodyPr spcFirstLastPara="1" wrap="square" lIns="91425" tIns="45700" rIns="91425" bIns="45700" anchor="t" anchorCtr="0">
            <a:normAutofit/>
          </a:bodyPr>
          <a:lstStyle/>
          <a:p>
            <a:pPr algn="l"/>
            <a:r>
              <a:rPr lang="en-AU" sz="4000" dirty="0"/>
              <a:t>… see that you also </a:t>
            </a:r>
            <a:r>
              <a:rPr lang="en-AU" sz="4000" b="1" dirty="0">
                <a:solidFill>
                  <a:srgbClr val="FF0000"/>
                </a:solidFill>
              </a:rPr>
              <a:t>excel in this grace of giving</a:t>
            </a:r>
            <a:r>
              <a:rPr lang="en-AU" sz="4000" dirty="0"/>
              <a:t>.  </a:t>
            </a:r>
          </a:p>
          <a:p>
            <a:pPr algn="l"/>
            <a:r>
              <a:rPr lang="en-AU" sz="4000" baseline="30000" dirty="0"/>
              <a:t>	</a:t>
            </a:r>
            <a:r>
              <a:rPr lang="en-AU" sz="4000" dirty="0"/>
              <a:t>I am not commanding you, but I want to  test the sincerity of your love by comparing  it with the earnestness of others. </a:t>
            </a:r>
          </a:p>
          <a:p>
            <a:pPr algn="l"/>
            <a:r>
              <a:rPr lang="en-AU" sz="4000" dirty="0"/>
              <a:t>For you  know the grace of our Lord Jesus Christ, that  though he was rich, yet for your sakes he  became poor, so that you through his poverty  might become rich.  </a:t>
            </a:r>
          </a:p>
          <a:p>
            <a:pPr marL="0" lvl="0" indent="0" algn="l" rtl="0">
              <a:lnSpc>
                <a:spcPct val="90000"/>
              </a:lnSpc>
              <a:spcBef>
                <a:spcPts val="0"/>
              </a:spcBef>
              <a:spcAft>
                <a:spcPts val="0"/>
              </a:spcAft>
              <a:buClr>
                <a:schemeClr val="dk1"/>
              </a:buClr>
              <a:buSzPts val="4000"/>
              <a:buNone/>
            </a:pPr>
            <a:endParaRPr sz="4000" dirty="0">
              <a:solidFill>
                <a:srgbClr val="7F6000"/>
              </a:solidFill>
            </a:endParaRPr>
          </a:p>
        </p:txBody>
      </p:sp>
    </p:spTree>
    <p:extLst>
      <p:ext uri="{BB962C8B-B14F-4D97-AF65-F5344CB8AC3E}">
        <p14:creationId xmlns:p14="http://schemas.microsoft.com/office/powerpoint/2010/main" val="720913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4"/>
          <p:cNvSpPr/>
          <p:nvPr/>
        </p:nvSpPr>
        <p:spPr>
          <a:xfrm>
            <a:off x="481029" y="4546920"/>
            <a:ext cx="397764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5" name="Google Shape;125;p4"/>
          <p:cNvSpPr/>
          <p:nvPr/>
        </p:nvSpPr>
        <p:spPr>
          <a:xfrm rot="5400000">
            <a:off x="759921" y="346791"/>
            <a:ext cx="146304"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6" name="Google Shape;126;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7" name="Google Shape;127;p4" descr="Lenten Reflection | Anglican Church Diocese of Perth"/>
          <p:cNvPicPr preferRelativeResize="0"/>
          <p:nvPr/>
        </p:nvPicPr>
        <p:blipFill rotWithShape="1">
          <a:blip r:embed="rId3">
            <a:alphaModFix amt="28000"/>
          </a:blip>
          <a:srcRect l="21131" r="26589" b="933"/>
          <a:stretch/>
        </p:blipFill>
        <p:spPr>
          <a:xfrm>
            <a:off x="7550728" y="3186113"/>
            <a:ext cx="4641272" cy="3671887"/>
          </a:xfrm>
          <a:prstGeom prst="rect">
            <a:avLst/>
          </a:prstGeom>
          <a:noFill/>
          <a:ln>
            <a:noFill/>
          </a:ln>
        </p:spPr>
      </p:pic>
      <p:sp>
        <p:nvSpPr>
          <p:cNvPr id="128" name="Google Shape;128;p4"/>
          <p:cNvSpPr/>
          <p:nvPr/>
        </p:nvSpPr>
        <p:spPr>
          <a:xfrm>
            <a:off x="0" y="0"/>
            <a:ext cx="9756601" cy="6858000"/>
          </a:xfrm>
          <a:prstGeom prst="rect">
            <a:avLst/>
          </a:prstGeom>
          <a:gradFill>
            <a:gsLst>
              <a:gs pos="0">
                <a:srgbClr val="FFFFFF">
                  <a:alpha val="0"/>
                </a:srgbClr>
              </a:gs>
              <a:gs pos="19000">
                <a:srgbClr val="FFFFFF">
                  <a:alpha val="37647"/>
                </a:srgbClr>
              </a:gs>
              <a:gs pos="35000">
                <a:srgbClr val="FFFFFF">
                  <a:alpha val="78823"/>
                </a:srgbClr>
              </a:gs>
              <a:gs pos="5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4"/>
          <p:cNvSpPr txBox="1">
            <a:spLocks noGrp="1"/>
          </p:cNvSpPr>
          <p:nvPr>
            <p:ph type="ctrTitle"/>
          </p:nvPr>
        </p:nvSpPr>
        <p:spPr>
          <a:xfrm>
            <a:off x="93224" y="515781"/>
            <a:ext cx="7457504" cy="71818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7F6000"/>
              </a:buClr>
              <a:buSzPts val="4000"/>
              <a:buFont typeface="Arial"/>
              <a:buNone/>
            </a:pPr>
            <a:r>
              <a:rPr lang="en-AU" sz="4000" dirty="0">
                <a:solidFill>
                  <a:srgbClr val="7F6000"/>
                </a:solidFill>
                <a:latin typeface="Arial"/>
                <a:ea typeface="Arial"/>
                <a:cs typeface="Arial"/>
                <a:sym typeface="Arial"/>
              </a:rPr>
              <a:t>Practices of Faith – Giving     </a:t>
            </a:r>
            <a:br>
              <a:rPr lang="en-AU" sz="4000" dirty="0">
                <a:solidFill>
                  <a:srgbClr val="7F6000"/>
                </a:solidFill>
                <a:latin typeface="Arial"/>
                <a:ea typeface="Arial"/>
                <a:cs typeface="Arial"/>
                <a:sym typeface="Arial"/>
              </a:rPr>
            </a:br>
            <a:r>
              <a:rPr lang="en-AU" sz="3600" dirty="0">
                <a:solidFill>
                  <a:srgbClr val="7F6000"/>
                </a:solidFill>
                <a:latin typeface="Arial"/>
                <a:ea typeface="Arial"/>
                <a:cs typeface="Arial"/>
                <a:sym typeface="Arial"/>
              </a:rPr>
              <a:t>2 Corinthians 8:7-9</a:t>
            </a:r>
            <a:endParaRPr sz="5400" dirty="0"/>
          </a:p>
        </p:txBody>
      </p:sp>
      <p:sp>
        <p:nvSpPr>
          <p:cNvPr id="130" name="Google Shape;130;p4"/>
          <p:cNvSpPr txBox="1">
            <a:spLocks noGrp="1"/>
          </p:cNvSpPr>
          <p:nvPr>
            <p:ph type="subTitle" idx="1"/>
          </p:nvPr>
        </p:nvSpPr>
        <p:spPr>
          <a:xfrm>
            <a:off x="126053" y="1343867"/>
            <a:ext cx="10857764" cy="5288043"/>
          </a:xfrm>
          <a:prstGeom prst="rect">
            <a:avLst/>
          </a:prstGeom>
          <a:noFill/>
          <a:ln>
            <a:noFill/>
          </a:ln>
        </p:spPr>
        <p:txBody>
          <a:bodyPr spcFirstLastPara="1" wrap="square" lIns="91425" tIns="45700" rIns="91425" bIns="45700" anchor="t" anchorCtr="0">
            <a:normAutofit/>
          </a:bodyPr>
          <a:lstStyle/>
          <a:p>
            <a:pPr algn="l"/>
            <a:r>
              <a:rPr lang="en-AU" sz="4000" dirty="0"/>
              <a:t>… see that you also excel in this grace of giving.  </a:t>
            </a:r>
          </a:p>
          <a:p>
            <a:pPr algn="l"/>
            <a:r>
              <a:rPr lang="en-AU" sz="4000" baseline="30000" dirty="0"/>
              <a:t>	</a:t>
            </a:r>
            <a:r>
              <a:rPr lang="en-AU" sz="4000" b="1" dirty="0">
                <a:solidFill>
                  <a:srgbClr val="FF0000"/>
                </a:solidFill>
              </a:rPr>
              <a:t>I am not commanding you</a:t>
            </a:r>
            <a:r>
              <a:rPr lang="en-AU" sz="4000" dirty="0"/>
              <a:t>, but I want to  test the sincerity of your love by comparing  it with the earnestness of others. </a:t>
            </a:r>
          </a:p>
          <a:p>
            <a:pPr algn="l"/>
            <a:r>
              <a:rPr lang="en-AU" sz="4000" dirty="0"/>
              <a:t>For you  know </a:t>
            </a:r>
            <a:r>
              <a:rPr lang="en-AU" sz="4000" b="1" dirty="0">
                <a:solidFill>
                  <a:srgbClr val="FF0000"/>
                </a:solidFill>
              </a:rPr>
              <a:t>the grace of our Lord Jesus Christ</a:t>
            </a:r>
            <a:r>
              <a:rPr lang="en-AU" sz="4000" dirty="0"/>
              <a:t>, that  though he was rich, yet for your sakes he  became poor, so that you through his poverty  might become rich.  </a:t>
            </a:r>
          </a:p>
          <a:p>
            <a:pPr marL="0" lvl="0" indent="0" algn="l" rtl="0">
              <a:lnSpc>
                <a:spcPct val="90000"/>
              </a:lnSpc>
              <a:spcBef>
                <a:spcPts val="0"/>
              </a:spcBef>
              <a:spcAft>
                <a:spcPts val="0"/>
              </a:spcAft>
              <a:buClr>
                <a:schemeClr val="dk1"/>
              </a:buClr>
              <a:buSzPts val="4000"/>
              <a:buNone/>
            </a:pPr>
            <a:endParaRPr sz="4000" dirty="0">
              <a:solidFill>
                <a:srgbClr val="7F6000"/>
              </a:solidFill>
            </a:endParaRPr>
          </a:p>
        </p:txBody>
      </p:sp>
    </p:spTree>
    <p:extLst>
      <p:ext uri="{BB962C8B-B14F-4D97-AF65-F5344CB8AC3E}">
        <p14:creationId xmlns:p14="http://schemas.microsoft.com/office/powerpoint/2010/main" val="1878990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4"/>
          <p:cNvSpPr/>
          <p:nvPr/>
        </p:nvSpPr>
        <p:spPr>
          <a:xfrm>
            <a:off x="481029" y="4546920"/>
            <a:ext cx="397764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5" name="Google Shape;125;p4"/>
          <p:cNvSpPr/>
          <p:nvPr/>
        </p:nvSpPr>
        <p:spPr>
          <a:xfrm rot="5400000">
            <a:off x="759921" y="346791"/>
            <a:ext cx="146304"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6" name="Google Shape;126;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7" name="Google Shape;127;p4" descr="Lenten Reflection | Anglican Church Diocese of Perth"/>
          <p:cNvPicPr preferRelativeResize="0"/>
          <p:nvPr/>
        </p:nvPicPr>
        <p:blipFill rotWithShape="1">
          <a:blip r:embed="rId3">
            <a:alphaModFix amt="28000"/>
          </a:blip>
          <a:srcRect l="21131" r="26589" b="933"/>
          <a:stretch/>
        </p:blipFill>
        <p:spPr>
          <a:xfrm>
            <a:off x="7550728" y="3186113"/>
            <a:ext cx="4641272" cy="3671887"/>
          </a:xfrm>
          <a:prstGeom prst="rect">
            <a:avLst/>
          </a:prstGeom>
          <a:noFill/>
          <a:ln>
            <a:noFill/>
          </a:ln>
        </p:spPr>
      </p:pic>
      <p:sp>
        <p:nvSpPr>
          <p:cNvPr id="128" name="Google Shape;128;p4"/>
          <p:cNvSpPr/>
          <p:nvPr/>
        </p:nvSpPr>
        <p:spPr>
          <a:xfrm>
            <a:off x="0" y="0"/>
            <a:ext cx="9756601" cy="6858000"/>
          </a:xfrm>
          <a:prstGeom prst="rect">
            <a:avLst/>
          </a:prstGeom>
          <a:gradFill>
            <a:gsLst>
              <a:gs pos="0">
                <a:srgbClr val="FFFFFF">
                  <a:alpha val="0"/>
                </a:srgbClr>
              </a:gs>
              <a:gs pos="19000">
                <a:srgbClr val="FFFFFF">
                  <a:alpha val="37647"/>
                </a:srgbClr>
              </a:gs>
              <a:gs pos="35000">
                <a:srgbClr val="FFFFFF">
                  <a:alpha val="78823"/>
                </a:srgbClr>
              </a:gs>
              <a:gs pos="5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4"/>
          <p:cNvSpPr txBox="1">
            <a:spLocks noGrp="1"/>
          </p:cNvSpPr>
          <p:nvPr>
            <p:ph type="ctrTitle"/>
          </p:nvPr>
        </p:nvSpPr>
        <p:spPr>
          <a:xfrm>
            <a:off x="229171" y="207849"/>
            <a:ext cx="10755204" cy="71818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7F6000"/>
              </a:buClr>
              <a:buSzPts val="4000"/>
              <a:buFont typeface="Arial"/>
              <a:buNone/>
            </a:pPr>
            <a:r>
              <a:rPr lang="en-AU" sz="4000" dirty="0">
                <a:solidFill>
                  <a:srgbClr val="7F6000"/>
                </a:solidFill>
                <a:latin typeface="Arial"/>
                <a:ea typeface="Arial"/>
                <a:cs typeface="Arial"/>
                <a:sym typeface="Arial"/>
              </a:rPr>
              <a:t>Practices of Faith – Giving generously</a:t>
            </a:r>
            <a:endParaRPr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03818">
            <a:off x="4556529" y="3989401"/>
            <a:ext cx="3808934" cy="241772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86179">
            <a:off x="770069" y="1661990"/>
            <a:ext cx="2857500" cy="16002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97638" y="986220"/>
            <a:ext cx="2402274" cy="2402274"/>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1529" y="3817727"/>
            <a:ext cx="3864739" cy="2408658"/>
          </a:xfrm>
          <a:prstGeom prst="rect">
            <a:avLst/>
          </a:prstGeom>
        </p:spPr>
      </p:pic>
    </p:spTree>
    <p:extLst>
      <p:ext uri="{BB962C8B-B14F-4D97-AF65-F5344CB8AC3E}">
        <p14:creationId xmlns:p14="http://schemas.microsoft.com/office/powerpoint/2010/main" val="1498827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4"/>
          <p:cNvSpPr/>
          <p:nvPr/>
        </p:nvSpPr>
        <p:spPr>
          <a:xfrm>
            <a:off x="481029" y="4546920"/>
            <a:ext cx="397764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5" name="Google Shape;125;p4"/>
          <p:cNvSpPr/>
          <p:nvPr/>
        </p:nvSpPr>
        <p:spPr>
          <a:xfrm rot="5400000">
            <a:off x="759921" y="346791"/>
            <a:ext cx="146304"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6" name="Google Shape;126;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7" name="Google Shape;127;p4" descr="Lenten Reflection | Anglican Church Diocese of Perth"/>
          <p:cNvPicPr preferRelativeResize="0"/>
          <p:nvPr/>
        </p:nvPicPr>
        <p:blipFill rotWithShape="1">
          <a:blip r:embed="rId3">
            <a:alphaModFix amt="28000"/>
          </a:blip>
          <a:srcRect l="21131" r="26589" b="933"/>
          <a:stretch/>
        </p:blipFill>
        <p:spPr>
          <a:xfrm>
            <a:off x="7550728" y="3186113"/>
            <a:ext cx="4641272" cy="3671887"/>
          </a:xfrm>
          <a:prstGeom prst="rect">
            <a:avLst/>
          </a:prstGeom>
          <a:noFill/>
          <a:ln>
            <a:noFill/>
          </a:ln>
        </p:spPr>
      </p:pic>
      <p:sp>
        <p:nvSpPr>
          <p:cNvPr id="129" name="Google Shape;129;p4"/>
          <p:cNvSpPr txBox="1">
            <a:spLocks noGrp="1"/>
          </p:cNvSpPr>
          <p:nvPr>
            <p:ph type="ctrTitle"/>
          </p:nvPr>
        </p:nvSpPr>
        <p:spPr>
          <a:xfrm>
            <a:off x="229170" y="207849"/>
            <a:ext cx="11962829" cy="71818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7F6000"/>
              </a:buClr>
              <a:buSzPts val="4000"/>
              <a:buFont typeface="Arial"/>
              <a:buNone/>
            </a:pPr>
            <a:r>
              <a:rPr lang="en-AU" sz="4000" dirty="0">
                <a:solidFill>
                  <a:srgbClr val="7F6000"/>
                </a:solidFill>
                <a:latin typeface="Arial"/>
                <a:ea typeface="Arial"/>
                <a:cs typeface="Arial"/>
                <a:sym typeface="Arial"/>
              </a:rPr>
              <a:t>Practices of Faith – Giving generously</a:t>
            </a:r>
            <a:endParaRPr dirty="0"/>
          </a:p>
        </p:txBody>
      </p:sp>
      <p:pic>
        <p:nvPicPr>
          <p:cNvPr id="2050" name="Picture 2" descr="How to Build a DIY Fire Pit | Family Handym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603" y="3258655"/>
            <a:ext cx="3018202" cy="30182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5255" y="1343013"/>
            <a:ext cx="5081975" cy="2549003"/>
          </a:xfrm>
          <a:prstGeom prst="rect">
            <a:avLst/>
          </a:prstGeom>
        </p:spPr>
      </p:pic>
    </p:spTree>
    <p:extLst>
      <p:ext uri="{BB962C8B-B14F-4D97-AF65-F5344CB8AC3E}">
        <p14:creationId xmlns:p14="http://schemas.microsoft.com/office/powerpoint/2010/main" val="4166458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4"/>
          <p:cNvSpPr/>
          <p:nvPr/>
        </p:nvSpPr>
        <p:spPr>
          <a:xfrm>
            <a:off x="481029" y="4546920"/>
            <a:ext cx="397764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5" name="Google Shape;125;p4"/>
          <p:cNvSpPr/>
          <p:nvPr/>
        </p:nvSpPr>
        <p:spPr>
          <a:xfrm rot="5400000">
            <a:off x="759921" y="346791"/>
            <a:ext cx="146304"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6" name="Google Shape;126;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7" name="Google Shape;127;p4" descr="Lenten Reflection | Anglican Church Diocese of Perth"/>
          <p:cNvPicPr preferRelativeResize="0"/>
          <p:nvPr/>
        </p:nvPicPr>
        <p:blipFill rotWithShape="1">
          <a:blip r:embed="rId3">
            <a:alphaModFix amt="28000"/>
          </a:blip>
          <a:srcRect l="21131" r="26589" b="933"/>
          <a:stretch/>
        </p:blipFill>
        <p:spPr>
          <a:xfrm>
            <a:off x="7550728" y="3186113"/>
            <a:ext cx="4641272" cy="3671887"/>
          </a:xfrm>
          <a:prstGeom prst="rect">
            <a:avLst/>
          </a:prstGeom>
          <a:noFill/>
          <a:ln>
            <a:noFill/>
          </a:ln>
        </p:spPr>
      </p:pic>
      <p:sp>
        <p:nvSpPr>
          <p:cNvPr id="128" name="Google Shape;128;p4"/>
          <p:cNvSpPr/>
          <p:nvPr/>
        </p:nvSpPr>
        <p:spPr>
          <a:xfrm>
            <a:off x="0" y="0"/>
            <a:ext cx="9756601" cy="6858000"/>
          </a:xfrm>
          <a:prstGeom prst="rect">
            <a:avLst/>
          </a:prstGeom>
          <a:gradFill>
            <a:gsLst>
              <a:gs pos="0">
                <a:srgbClr val="FFFFFF">
                  <a:alpha val="0"/>
                </a:srgbClr>
              </a:gs>
              <a:gs pos="19000">
                <a:srgbClr val="FFFFFF">
                  <a:alpha val="37647"/>
                </a:srgbClr>
              </a:gs>
              <a:gs pos="35000">
                <a:srgbClr val="FFFFFF">
                  <a:alpha val="78823"/>
                </a:srgbClr>
              </a:gs>
              <a:gs pos="5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4"/>
          <p:cNvSpPr txBox="1">
            <a:spLocks noGrp="1"/>
          </p:cNvSpPr>
          <p:nvPr>
            <p:ph type="ctrTitle"/>
          </p:nvPr>
        </p:nvSpPr>
        <p:spPr>
          <a:xfrm>
            <a:off x="229170" y="207849"/>
            <a:ext cx="11820075" cy="718184"/>
          </a:xfrm>
          <a:prstGeom prst="rect">
            <a:avLst/>
          </a:prstGeom>
          <a:noFill/>
          <a:ln>
            <a:noFill/>
          </a:ln>
        </p:spPr>
        <p:txBody>
          <a:bodyPr spcFirstLastPara="1" wrap="square" lIns="91425" tIns="45700" rIns="91425" bIns="45700" anchor="b" anchorCtr="0">
            <a:noAutofit/>
          </a:bodyPr>
          <a:lstStyle/>
          <a:p>
            <a:pPr lvl="0" algn="l">
              <a:buClr>
                <a:srgbClr val="7F6000"/>
              </a:buClr>
              <a:buSzPts val="4000"/>
            </a:pPr>
            <a:r>
              <a:rPr lang="en-AU" sz="4000" dirty="0">
                <a:solidFill>
                  <a:srgbClr val="7F6000"/>
                </a:solidFill>
                <a:latin typeface="Arial"/>
                <a:ea typeface="Arial"/>
                <a:cs typeface="Arial"/>
                <a:sym typeface="Arial"/>
              </a:rPr>
              <a:t>Practices of Faith – Giving generously</a:t>
            </a:r>
            <a:endParaRPr sz="4000" dirty="0"/>
          </a:p>
        </p:txBody>
      </p:sp>
      <p:sp>
        <p:nvSpPr>
          <p:cNvPr id="3" name="AutoShape 4" descr="Personal finance and money advice, tips and articles | CHOICE"/>
          <p:cNvSpPr>
            <a:spLocks noGrp="1" noChangeAspect="1" noChangeArrowheads="1"/>
          </p:cNvSpPr>
          <p:nvPr>
            <p:ph type="subTitle" idx="1"/>
          </p:nvPr>
        </p:nvSpPr>
        <p:spPr bwMode="auto">
          <a:xfrm>
            <a:off x="312738" y="1362075"/>
            <a:ext cx="8016875" cy="52879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AU" dirty="0"/>
              <a:t>For you  know </a:t>
            </a:r>
            <a:r>
              <a:rPr lang="en-AU" b="1" dirty="0">
                <a:solidFill>
                  <a:srgbClr val="FF0000"/>
                </a:solidFill>
              </a:rPr>
              <a:t>the grace of our Lord Jesus Christ</a:t>
            </a:r>
            <a:r>
              <a:rPr lang="en-AU" dirty="0"/>
              <a:t>, that  though he was rich, yet for your sakes he  became poor, so that you through his poverty  might become rich.  </a:t>
            </a:r>
          </a:p>
          <a:p>
            <a:endParaRPr lang="en-AU"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073" y="2822895"/>
            <a:ext cx="5899298" cy="3827143"/>
          </a:xfrm>
          <a:prstGeom prst="rect">
            <a:avLst/>
          </a:prstGeom>
        </p:spPr>
      </p:pic>
    </p:spTree>
    <p:extLst>
      <p:ext uri="{BB962C8B-B14F-4D97-AF65-F5344CB8AC3E}">
        <p14:creationId xmlns:p14="http://schemas.microsoft.com/office/powerpoint/2010/main" val="1090483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g116ed0cdd1b_0_11"/>
          <p:cNvSpPr txBox="1">
            <a:spLocks noGrp="1"/>
          </p:cNvSpPr>
          <p:nvPr>
            <p:ph type="ctrTitle"/>
          </p:nvPr>
        </p:nvSpPr>
        <p:spPr>
          <a:xfrm>
            <a:off x="1524000" y="1122363"/>
            <a:ext cx="9144000" cy="23877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endParaRPr/>
          </a:p>
        </p:txBody>
      </p:sp>
      <p:sp>
        <p:nvSpPr>
          <p:cNvPr id="85" name="Google Shape;85;g116ed0cdd1b_0_11"/>
          <p:cNvSpPr txBox="1">
            <a:spLocks noGrp="1"/>
          </p:cNvSpPr>
          <p:nvPr>
            <p:ph type="subTitle" idx="1"/>
          </p:nvPr>
        </p:nvSpPr>
        <p:spPr>
          <a:xfrm>
            <a:off x="1524000" y="3602038"/>
            <a:ext cx="9144000" cy="16557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endParaRPr/>
          </a:p>
        </p:txBody>
      </p:sp>
      <p:pic>
        <p:nvPicPr>
          <p:cNvPr id="86" name="Google Shape;86;g116ed0cdd1b_0_11"/>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sp>
        <p:nvSpPr>
          <p:cNvPr id="113" name="Google Shape;113;p3"/>
          <p:cNvSpPr/>
          <p:nvPr/>
        </p:nvSpPr>
        <p:spPr>
          <a:xfrm rot="5400000">
            <a:off x="759921" y="346791"/>
            <a:ext cx="146304"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4" name="Google Shape;114;p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5" name="Google Shape;115;p3" descr="Lenten Reflection | Anglican Church Diocese of Perth"/>
          <p:cNvPicPr preferRelativeResize="0"/>
          <p:nvPr/>
        </p:nvPicPr>
        <p:blipFill rotWithShape="1">
          <a:blip r:embed="rId3">
            <a:alphaModFix/>
          </a:blip>
          <a:srcRect l="21131" r="26589" b="933"/>
          <a:stretch/>
        </p:blipFill>
        <p:spPr>
          <a:xfrm>
            <a:off x="3523488" y="10"/>
            <a:ext cx="8668512" cy="6857990"/>
          </a:xfrm>
          <a:prstGeom prst="rect">
            <a:avLst/>
          </a:prstGeom>
          <a:noFill/>
          <a:ln>
            <a:noFill/>
          </a:ln>
        </p:spPr>
      </p:pic>
      <p:sp>
        <p:nvSpPr>
          <p:cNvPr id="116" name="Google Shape;116;p3"/>
          <p:cNvSpPr/>
          <p:nvPr/>
        </p:nvSpPr>
        <p:spPr>
          <a:xfrm>
            <a:off x="0" y="0"/>
            <a:ext cx="9756601" cy="6858000"/>
          </a:xfrm>
          <a:prstGeom prst="rect">
            <a:avLst/>
          </a:prstGeom>
          <a:gradFill>
            <a:gsLst>
              <a:gs pos="0">
                <a:srgbClr val="FFFFFF">
                  <a:alpha val="0"/>
                </a:srgbClr>
              </a:gs>
              <a:gs pos="19000">
                <a:srgbClr val="FFFFFF">
                  <a:alpha val="37647"/>
                </a:srgbClr>
              </a:gs>
              <a:gs pos="35000">
                <a:srgbClr val="FFFFFF">
                  <a:alpha val="78823"/>
                </a:srgbClr>
              </a:gs>
              <a:gs pos="5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7" name="Google Shape;117;p3"/>
          <p:cNvSpPr txBox="1">
            <a:spLocks noGrp="1"/>
          </p:cNvSpPr>
          <p:nvPr>
            <p:ph type="ctrTitle"/>
          </p:nvPr>
        </p:nvSpPr>
        <p:spPr>
          <a:xfrm>
            <a:off x="564159" y="367828"/>
            <a:ext cx="4023300" cy="2945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7F6000"/>
              </a:buClr>
              <a:buSzPts val="7200"/>
              <a:buFont typeface="Arial"/>
              <a:buNone/>
            </a:pPr>
            <a:r>
              <a:rPr lang="en-AU" sz="7200">
                <a:solidFill>
                  <a:srgbClr val="7F6000"/>
                </a:solidFill>
                <a:latin typeface="Arial"/>
                <a:ea typeface="Arial"/>
                <a:cs typeface="Arial"/>
                <a:sym typeface="Arial"/>
              </a:rPr>
              <a:t>Practices of Faith</a:t>
            </a:r>
            <a:endParaRPr/>
          </a:p>
        </p:txBody>
      </p:sp>
      <p:sp>
        <p:nvSpPr>
          <p:cNvPr id="118" name="Google Shape;118;p3"/>
          <p:cNvSpPr txBox="1">
            <a:spLocks noGrp="1"/>
          </p:cNvSpPr>
          <p:nvPr>
            <p:ph type="subTitle" idx="1"/>
          </p:nvPr>
        </p:nvSpPr>
        <p:spPr>
          <a:xfrm>
            <a:off x="481029" y="5003812"/>
            <a:ext cx="4023359" cy="120814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7F6000"/>
              </a:buClr>
              <a:buSzPts val="4000"/>
              <a:buNone/>
            </a:pPr>
            <a:r>
              <a:rPr lang="en-AU" sz="4000">
                <a:solidFill>
                  <a:srgbClr val="7F6000"/>
                </a:solidFill>
              </a:rPr>
              <a:t>Giving – </a:t>
            </a:r>
            <a:endParaRPr/>
          </a:p>
          <a:p>
            <a:pPr marL="0" lvl="0" indent="0" algn="l" rtl="0">
              <a:lnSpc>
                <a:spcPct val="90000"/>
              </a:lnSpc>
              <a:spcBef>
                <a:spcPts val="1000"/>
              </a:spcBef>
              <a:spcAft>
                <a:spcPts val="0"/>
              </a:spcAft>
              <a:buClr>
                <a:srgbClr val="7F6000"/>
              </a:buClr>
              <a:buSzPts val="4000"/>
              <a:buNone/>
            </a:pPr>
            <a:r>
              <a:rPr lang="en-AU" sz="4000">
                <a:solidFill>
                  <a:srgbClr val="7F6000"/>
                </a:solidFill>
              </a:rPr>
              <a:t>Kay Brown</a:t>
            </a:r>
            <a:endParaRPr/>
          </a:p>
        </p:txBody>
      </p:sp>
      <p:sp>
        <p:nvSpPr>
          <p:cNvPr id="119" name="Google Shape;119;p3"/>
          <p:cNvSpPr/>
          <p:nvPr/>
        </p:nvSpPr>
        <p:spPr>
          <a:xfrm>
            <a:off x="481029" y="4546920"/>
            <a:ext cx="397764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4"/>
          <p:cNvSpPr/>
          <p:nvPr/>
        </p:nvSpPr>
        <p:spPr>
          <a:xfrm>
            <a:off x="481029" y="4546920"/>
            <a:ext cx="397764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5" name="Google Shape;125;p4"/>
          <p:cNvSpPr/>
          <p:nvPr/>
        </p:nvSpPr>
        <p:spPr>
          <a:xfrm rot="5400000">
            <a:off x="759921" y="346791"/>
            <a:ext cx="146304"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6" name="Google Shape;126;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7" name="Google Shape;127;p4" descr="Lenten Reflection | Anglican Church Diocese of Perth"/>
          <p:cNvPicPr preferRelativeResize="0"/>
          <p:nvPr/>
        </p:nvPicPr>
        <p:blipFill rotWithShape="1">
          <a:blip r:embed="rId3">
            <a:alphaModFix amt="28000"/>
          </a:blip>
          <a:srcRect l="21131" r="26589" b="933"/>
          <a:stretch/>
        </p:blipFill>
        <p:spPr>
          <a:xfrm>
            <a:off x="7550728" y="3186113"/>
            <a:ext cx="4641272" cy="3671887"/>
          </a:xfrm>
          <a:prstGeom prst="rect">
            <a:avLst/>
          </a:prstGeom>
          <a:noFill/>
          <a:ln>
            <a:noFill/>
          </a:ln>
        </p:spPr>
      </p:pic>
      <p:sp>
        <p:nvSpPr>
          <p:cNvPr id="128" name="Google Shape;128;p4"/>
          <p:cNvSpPr/>
          <p:nvPr/>
        </p:nvSpPr>
        <p:spPr>
          <a:xfrm>
            <a:off x="0" y="0"/>
            <a:ext cx="9756601" cy="6858000"/>
          </a:xfrm>
          <a:prstGeom prst="rect">
            <a:avLst/>
          </a:prstGeom>
          <a:gradFill>
            <a:gsLst>
              <a:gs pos="0">
                <a:srgbClr val="FFFFFF">
                  <a:alpha val="0"/>
                </a:srgbClr>
              </a:gs>
              <a:gs pos="19000">
                <a:srgbClr val="FFFFFF">
                  <a:alpha val="37647"/>
                </a:srgbClr>
              </a:gs>
              <a:gs pos="35000">
                <a:srgbClr val="FFFFFF">
                  <a:alpha val="78823"/>
                </a:srgbClr>
              </a:gs>
              <a:gs pos="5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4"/>
          <p:cNvSpPr txBox="1">
            <a:spLocks noGrp="1"/>
          </p:cNvSpPr>
          <p:nvPr>
            <p:ph type="ctrTitle"/>
          </p:nvPr>
        </p:nvSpPr>
        <p:spPr>
          <a:xfrm>
            <a:off x="229171" y="207849"/>
            <a:ext cx="7457504" cy="71818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7F6000"/>
              </a:buClr>
              <a:buSzPts val="4000"/>
              <a:buFont typeface="Arial"/>
              <a:buNone/>
            </a:pPr>
            <a:r>
              <a:rPr lang="en-AU" sz="4000">
                <a:solidFill>
                  <a:srgbClr val="7F6000"/>
                </a:solidFill>
                <a:latin typeface="Arial"/>
                <a:ea typeface="Arial"/>
                <a:cs typeface="Arial"/>
                <a:sym typeface="Arial"/>
              </a:rPr>
              <a:t>Practices of Faith - Giving</a:t>
            </a:r>
            <a:endParaRPr/>
          </a:p>
        </p:txBody>
      </p:sp>
      <p:sp>
        <p:nvSpPr>
          <p:cNvPr id="130" name="Google Shape;130;p4"/>
          <p:cNvSpPr txBox="1">
            <a:spLocks noGrp="1"/>
          </p:cNvSpPr>
          <p:nvPr>
            <p:ph type="subTitle" idx="1"/>
          </p:nvPr>
        </p:nvSpPr>
        <p:spPr>
          <a:xfrm>
            <a:off x="313516" y="1362108"/>
            <a:ext cx="8522012" cy="52880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000"/>
              <a:buNone/>
            </a:pPr>
            <a:r>
              <a:rPr lang="en-AU" sz="4000" dirty="0">
                <a:solidFill>
                  <a:srgbClr val="7F6000"/>
                </a:solidFill>
              </a:rPr>
              <a:t>Psalm 23    </a:t>
            </a:r>
          </a:p>
          <a:p>
            <a:pPr marL="0" lvl="0" indent="0" algn="l" rtl="0">
              <a:lnSpc>
                <a:spcPct val="90000"/>
              </a:lnSpc>
              <a:spcBef>
                <a:spcPts val="0"/>
              </a:spcBef>
              <a:spcAft>
                <a:spcPts val="0"/>
              </a:spcAft>
              <a:buClr>
                <a:schemeClr val="dk1"/>
              </a:buClr>
              <a:buSzPts val="4000"/>
              <a:buNone/>
            </a:pPr>
            <a:r>
              <a:rPr lang="en-AU" sz="4000" dirty="0">
                <a:solidFill>
                  <a:srgbClr val="7F6000"/>
                </a:solidFill>
              </a:rPr>
              <a:t>The Lord is my Shepherd</a:t>
            </a:r>
          </a:p>
          <a:p>
            <a:pPr marL="0" lvl="0" indent="0" algn="l" rtl="0">
              <a:lnSpc>
                <a:spcPct val="90000"/>
              </a:lnSpc>
              <a:spcBef>
                <a:spcPts val="0"/>
              </a:spcBef>
              <a:spcAft>
                <a:spcPts val="0"/>
              </a:spcAft>
              <a:buClr>
                <a:schemeClr val="dk1"/>
              </a:buClr>
              <a:buSzPts val="4000"/>
              <a:buNone/>
            </a:pPr>
            <a:endParaRPr lang="en-AU" sz="4000" dirty="0">
              <a:solidFill>
                <a:srgbClr val="7F6000"/>
              </a:solidFill>
            </a:endParaRPr>
          </a:p>
          <a:p>
            <a:pPr marL="0" lvl="0" indent="0" algn="l" rtl="0">
              <a:lnSpc>
                <a:spcPct val="90000"/>
              </a:lnSpc>
              <a:spcBef>
                <a:spcPts val="0"/>
              </a:spcBef>
              <a:spcAft>
                <a:spcPts val="0"/>
              </a:spcAft>
              <a:buClr>
                <a:schemeClr val="dk1"/>
              </a:buClr>
              <a:buSzPts val="4000"/>
              <a:buNone/>
            </a:pPr>
            <a:r>
              <a:rPr lang="en-AU" sz="4000" dirty="0">
                <a:solidFill>
                  <a:srgbClr val="7F6000"/>
                </a:solidFill>
              </a:rPr>
              <a:t>I shall </a:t>
            </a:r>
            <a:r>
              <a:rPr lang="en-AU" sz="4000" b="1" dirty="0">
                <a:solidFill>
                  <a:srgbClr val="7F6000"/>
                </a:solidFill>
              </a:rPr>
              <a:t>not want</a:t>
            </a:r>
          </a:p>
          <a:p>
            <a:pPr marL="0" lvl="0" indent="0" algn="l" rtl="0">
              <a:lnSpc>
                <a:spcPct val="90000"/>
              </a:lnSpc>
              <a:spcBef>
                <a:spcPts val="0"/>
              </a:spcBef>
              <a:spcAft>
                <a:spcPts val="0"/>
              </a:spcAft>
              <a:buClr>
                <a:schemeClr val="dk1"/>
              </a:buClr>
              <a:buSzPts val="4000"/>
              <a:buNone/>
            </a:pPr>
            <a:endParaRPr lang="en-AU" sz="4000" dirty="0">
              <a:solidFill>
                <a:srgbClr val="7F6000"/>
              </a:solidFill>
            </a:endParaRPr>
          </a:p>
          <a:p>
            <a:pPr marL="0" lvl="0" indent="0" algn="l" rtl="0">
              <a:lnSpc>
                <a:spcPct val="90000"/>
              </a:lnSpc>
              <a:spcBef>
                <a:spcPts val="0"/>
              </a:spcBef>
              <a:spcAft>
                <a:spcPts val="0"/>
              </a:spcAft>
              <a:buClr>
                <a:schemeClr val="dk1"/>
              </a:buClr>
              <a:buSzPts val="4000"/>
              <a:buNone/>
            </a:pPr>
            <a:endParaRPr sz="4000" dirty="0">
              <a:solidFill>
                <a:srgbClr val="7F6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4"/>
          <p:cNvSpPr/>
          <p:nvPr/>
        </p:nvSpPr>
        <p:spPr>
          <a:xfrm>
            <a:off x="481029" y="4546920"/>
            <a:ext cx="397764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5" name="Google Shape;125;p4"/>
          <p:cNvSpPr/>
          <p:nvPr/>
        </p:nvSpPr>
        <p:spPr>
          <a:xfrm rot="5400000">
            <a:off x="759921" y="346791"/>
            <a:ext cx="146304"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6" name="Google Shape;126;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7" name="Google Shape;127;p4" descr="Lenten Reflection | Anglican Church Diocese of Perth"/>
          <p:cNvPicPr preferRelativeResize="0"/>
          <p:nvPr/>
        </p:nvPicPr>
        <p:blipFill rotWithShape="1">
          <a:blip r:embed="rId3">
            <a:alphaModFix amt="28000"/>
          </a:blip>
          <a:srcRect l="21131" r="26589" b="933"/>
          <a:stretch/>
        </p:blipFill>
        <p:spPr>
          <a:xfrm>
            <a:off x="7550728" y="3186113"/>
            <a:ext cx="4641272" cy="3671887"/>
          </a:xfrm>
          <a:prstGeom prst="rect">
            <a:avLst/>
          </a:prstGeom>
          <a:noFill/>
          <a:ln>
            <a:noFill/>
          </a:ln>
        </p:spPr>
      </p:pic>
      <p:sp>
        <p:nvSpPr>
          <p:cNvPr id="128" name="Google Shape;128;p4"/>
          <p:cNvSpPr/>
          <p:nvPr/>
        </p:nvSpPr>
        <p:spPr>
          <a:xfrm>
            <a:off x="0" y="0"/>
            <a:ext cx="9756601" cy="6858000"/>
          </a:xfrm>
          <a:prstGeom prst="rect">
            <a:avLst/>
          </a:prstGeom>
          <a:gradFill>
            <a:gsLst>
              <a:gs pos="0">
                <a:srgbClr val="FFFFFF">
                  <a:alpha val="0"/>
                </a:srgbClr>
              </a:gs>
              <a:gs pos="19000">
                <a:srgbClr val="FFFFFF">
                  <a:alpha val="37647"/>
                </a:srgbClr>
              </a:gs>
              <a:gs pos="35000">
                <a:srgbClr val="FFFFFF">
                  <a:alpha val="78823"/>
                </a:srgbClr>
              </a:gs>
              <a:gs pos="5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4"/>
          <p:cNvSpPr txBox="1">
            <a:spLocks noGrp="1"/>
          </p:cNvSpPr>
          <p:nvPr>
            <p:ph type="ctrTitle"/>
          </p:nvPr>
        </p:nvSpPr>
        <p:spPr>
          <a:xfrm>
            <a:off x="229171" y="207849"/>
            <a:ext cx="7457504" cy="71818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7F6000"/>
              </a:buClr>
              <a:buSzPts val="4000"/>
              <a:buFont typeface="Arial"/>
              <a:buNone/>
            </a:pPr>
            <a:r>
              <a:rPr lang="en-AU" sz="4000">
                <a:solidFill>
                  <a:srgbClr val="7F6000"/>
                </a:solidFill>
                <a:latin typeface="Arial"/>
                <a:ea typeface="Arial"/>
                <a:cs typeface="Arial"/>
                <a:sym typeface="Arial"/>
              </a:rPr>
              <a:t>Practices of Faith - Giving</a:t>
            </a:r>
            <a:endParaRPr/>
          </a:p>
        </p:txBody>
      </p:sp>
      <p:sp>
        <p:nvSpPr>
          <p:cNvPr id="130" name="Google Shape;130;p4"/>
          <p:cNvSpPr txBox="1">
            <a:spLocks noGrp="1"/>
          </p:cNvSpPr>
          <p:nvPr>
            <p:ph type="subTitle" idx="1"/>
          </p:nvPr>
        </p:nvSpPr>
        <p:spPr>
          <a:xfrm>
            <a:off x="313516" y="1362108"/>
            <a:ext cx="8522012" cy="52880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000"/>
              <a:buNone/>
            </a:pPr>
            <a:r>
              <a:rPr lang="en-AU" sz="4000" dirty="0">
                <a:solidFill>
                  <a:srgbClr val="7F6000"/>
                </a:solidFill>
              </a:rPr>
              <a:t>Psalm 23    God’s gifts to us </a:t>
            </a:r>
          </a:p>
          <a:p>
            <a:pPr marL="0" lvl="0" indent="0" algn="l" rtl="0">
              <a:lnSpc>
                <a:spcPct val="90000"/>
              </a:lnSpc>
              <a:spcBef>
                <a:spcPts val="0"/>
              </a:spcBef>
              <a:spcAft>
                <a:spcPts val="0"/>
              </a:spcAft>
              <a:buClr>
                <a:schemeClr val="dk1"/>
              </a:buClr>
              <a:buSzPts val="4000"/>
              <a:buNone/>
            </a:pPr>
            <a:endParaRPr lang="en-AU" sz="4000" dirty="0">
              <a:solidFill>
                <a:srgbClr val="7F6000"/>
              </a:solidFill>
            </a:endParaRPr>
          </a:p>
          <a:p>
            <a:pPr marL="0" lvl="0" indent="0" algn="l" rtl="0">
              <a:lnSpc>
                <a:spcPct val="90000"/>
              </a:lnSpc>
              <a:spcBef>
                <a:spcPts val="0"/>
              </a:spcBef>
              <a:spcAft>
                <a:spcPts val="0"/>
              </a:spcAft>
              <a:buClr>
                <a:schemeClr val="dk1"/>
              </a:buClr>
              <a:buSzPts val="4000"/>
              <a:buNone/>
            </a:pPr>
            <a:r>
              <a:rPr lang="en-AU" sz="4000" dirty="0">
                <a:solidFill>
                  <a:srgbClr val="7F6000"/>
                </a:solidFill>
              </a:rPr>
              <a:t>I shall not want</a:t>
            </a:r>
          </a:p>
          <a:p>
            <a:pPr marL="0" lvl="0" indent="0" algn="l" rtl="0">
              <a:lnSpc>
                <a:spcPct val="90000"/>
              </a:lnSpc>
              <a:spcBef>
                <a:spcPts val="0"/>
              </a:spcBef>
              <a:spcAft>
                <a:spcPts val="0"/>
              </a:spcAft>
              <a:buClr>
                <a:schemeClr val="dk1"/>
              </a:buClr>
              <a:buSzPts val="4000"/>
              <a:buNone/>
            </a:pPr>
            <a:endParaRPr lang="en-AU" sz="4000" dirty="0">
              <a:solidFill>
                <a:srgbClr val="7F6000"/>
              </a:solidFill>
            </a:endParaRPr>
          </a:p>
          <a:p>
            <a:pPr marL="571500" lvl="0" indent="-571500" algn="l">
              <a:spcBef>
                <a:spcPts val="0"/>
              </a:spcBef>
              <a:buSzPts val="4000"/>
              <a:buFont typeface="Wingdings" panose="05000000000000000000" pitchFamily="2" charset="2"/>
              <a:buChar char="ü"/>
            </a:pPr>
            <a:r>
              <a:rPr lang="en-AU" sz="4000" dirty="0">
                <a:solidFill>
                  <a:srgbClr val="7F6000"/>
                </a:solidFill>
              </a:rPr>
              <a:t>	v2	  Rest  </a:t>
            </a:r>
          </a:p>
          <a:p>
            <a:pPr marL="0" lvl="0" indent="0" algn="l" rtl="0">
              <a:lnSpc>
                <a:spcPct val="90000"/>
              </a:lnSpc>
              <a:spcBef>
                <a:spcPts val="0"/>
              </a:spcBef>
              <a:spcAft>
                <a:spcPts val="0"/>
              </a:spcAft>
              <a:buClr>
                <a:schemeClr val="dk1"/>
              </a:buClr>
              <a:buSzPts val="4000"/>
              <a:buNone/>
            </a:pPr>
            <a:endParaRPr lang="en-AU" sz="4000" dirty="0">
              <a:solidFill>
                <a:srgbClr val="7F6000"/>
              </a:solidFill>
            </a:endParaRPr>
          </a:p>
          <a:p>
            <a:pPr marL="571500" lvl="0" indent="-571500" algn="l" rtl="0">
              <a:lnSpc>
                <a:spcPct val="90000"/>
              </a:lnSpc>
              <a:spcBef>
                <a:spcPts val="0"/>
              </a:spcBef>
              <a:spcAft>
                <a:spcPts val="0"/>
              </a:spcAft>
              <a:buClr>
                <a:schemeClr val="dk1"/>
              </a:buClr>
              <a:buSzPts val="4000"/>
              <a:buFont typeface="Wingdings" panose="05000000000000000000" pitchFamily="2" charset="2"/>
              <a:buChar char="ü"/>
            </a:pPr>
            <a:r>
              <a:rPr lang="en-AU" sz="4000" dirty="0">
                <a:solidFill>
                  <a:srgbClr val="7F6000"/>
                </a:solidFill>
              </a:rPr>
              <a:t>		  Water</a:t>
            </a:r>
          </a:p>
          <a:p>
            <a:pPr marL="0" lvl="0" indent="0" algn="l" rtl="0">
              <a:lnSpc>
                <a:spcPct val="90000"/>
              </a:lnSpc>
              <a:spcBef>
                <a:spcPts val="0"/>
              </a:spcBef>
              <a:spcAft>
                <a:spcPts val="0"/>
              </a:spcAft>
              <a:buClr>
                <a:schemeClr val="dk1"/>
              </a:buClr>
              <a:buSzPts val="4000"/>
              <a:buNone/>
            </a:pPr>
            <a:endParaRPr sz="4000" dirty="0">
              <a:solidFill>
                <a:srgbClr val="7F6000"/>
              </a:solidFill>
            </a:endParaRPr>
          </a:p>
        </p:txBody>
      </p:sp>
    </p:spTree>
    <p:extLst>
      <p:ext uri="{BB962C8B-B14F-4D97-AF65-F5344CB8AC3E}">
        <p14:creationId xmlns:p14="http://schemas.microsoft.com/office/powerpoint/2010/main" val="4088955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4"/>
          <p:cNvSpPr/>
          <p:nvPr/>
        </p:nvSpPr>
        <p:spPr>
          <a:xfrm>
            <a:off x="481029" y="4546920"/>
            <a:ext cx="397764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5" name="Google Shape;125;p4"/>
          <p:cNvSpPr/>
          <p:nvPr/>
        </p:nvSpPr>
        <p:spPr>
          <a:xfrm rot="5400000">
            <a:off x="759921" y="346791"/>
            <a:ext cx="146304"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6" name="Google Shape;126;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7" name="Google Shape;127;p4" descr="Lenten Reflection | Anglican Church Diocese of Perth"/>
          <p:cNvPicPr preferRelativeResize="0"/>
          <p:nvPr/>
        </p:nvPicPr>
        <p:blipFill rotWithShape="1">
          <a:blip r:embed="rId3">
            <a:alphaModFix amt="28000"/>
          </a:blip>
          <a:srcRect l="21131" r="26589" b="933"/>
          <a:stretch/>
        </p:blipFill>
        <p:spPr>
          <a:xfrm>
            <a:off x="7550728" y="3186113"/>
            <a:ext cx="4641272" cy="3671887"/>
          </a:xfrm>
          <a:prstGeom prst="rect">
            <a:avLst/>
          </a:prstGeom>
          <a:noFill/>
          <a:ln>
            <a:noFill/>
          </a:ln>
        </p:spPr>
      </p:pic>
      <p:sp>
        <p:nvSpPr>
          <p:cNvPr id="128" name="Google Shape;128;p4"/>
          <p:cNvSpPr/>
          <p:nvPr/>
        </p:nvSpPr>
        <p:spPr>
          <a:xfrm>
            <a:off x="0" y="0"/>
            <a:ext cx="9756601" cy="6858000"/>
          </a:xfrm>
          <a:prstGeom prst="rect">
            <a:avLst/>
          </a:prstGeom>
          <a:gradFill>
            <a:gsLst>
              <a:gs pos="0">
                <a:srgbClr val="FFFFFF">
                  <a:alpha val="0"/>
                </a:srgbClr>
              </a:gs>
              <a:gs pos="19000">
                <a:srgbClr val="FFFFFF">
                  <a:alpha val="37647"/>
                </a:srgbClr>
              </a:gs>
              <a:gs pos="35000">
                <a:srgbClr val="FFFFFF">
                  <a:alpha val="78823"/>
                </a:srgbClr>
              </a:gs>
              <a:gs pos="5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4"/>
          <p:cNvSpPr txBox="1">
            <a:spLocks noGrp="1"/>
          </p:cNvSpPr>
          <p:nvPr>
            <p:ph type="ctrTitle"/>
          </p:nvPr>
        </p:nvSpPr>
        <p:spPr>
          <a:xfrm>
            <a:off x="229171" y="207849"/>
            <a:ext cx="7457504" cy="71818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7F6000"/>
              </a:buClr>
              <a:buSzPts val="4000"/>
              <a:buFont typeface="Arial"/>
              <a:buNone/>
            </a:pPr>
            <a:r>
              <a:rPr lang="en-AU" sz="4000">
                <a:solidFill>
                  <a:srgbClr val="7F6000"/>
                </a:solidFill>
                <a:latin typeface="Arial"/>
                <a:ea typeface="Arial"/>
                <a:cs typeface="Arial"/>
                <a:sym typeface="Arial"/>
              </a:rPr>
              <a:t>Practices of Faith - Giving</a:t>
            </a:r>
            <a:endParaRPr/>
          </a:p>
        </p:txBody>
      </p:sp>
      <p:sp>
        <p:nvSpPr>
          <p:cNvPr id="130" name="Google Shape;130;p4"/>
          <p:cNvSpPr txBox="1">
            <a:spLocks noGrp="1"/>
          </p:cNvSpPr>
          <p:nvPr>
            <p:ph type="subTitle" idx="1"/>
          </p:nvPr>
        </p:nvSpPr>
        <p:spPr>
          <a:xfrm>
            <a:off x="313516" y="1362108"/>
            <a:ext cx="8016097" cy="52880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000"/>
              <a:buNone/>
            </a:pPr>
            <a:r>
              <a:rPr lang="en-AU" sz="4000" dirty="0">
                <a:solidFill>
                  <a:srgbClr val="7F6000"/>
                </a:solidFill>
              </a:rPr>
              <a:t>Psalm 23   God’s gifts to us</a:t>
            </a:r>
          </a:p>
          <a:p>
            <a:pPr marL="0" lvl="0" indent="0" algn="l" rtl="0">
              <a:lnSpc>
                <a:spcPct val="90000"/>
              </a:lnSpc>
              <a:spcBef>
                <a:spcPts val="0"/>
              </a:spcBef>
              <a:spcAft>
                <a:spcPts val="0"/>
              </a:spcAft>
              <a:buClr>
                <a:schemeClr val="dk1"/>
              </a:buClr>
              <a:buSzPts val="4000"/>
              <a:buNone/>
            </a:pPr>
            <a:endParaRPr lang="en-AU" sz="4000" dirty="0">
              <a:solidFill>
                <a:srgbClr val="7F6000"/>
              </a:solidFill>
            </a:endParaRPr>
          </a:p>
          <a:p>
            <a:pPr marL="0" lvl="0" indent="0" algn="l" rtl="0">
              <a:lnSpc>
                <a:spcPct val="90000"/>
              </a:lnSpc>
              <a:spcBef>
                <a:spcPts val="0"/>
              </a:spcBef>
              <a:spcAft>
                <a:spcPts val="0"/>
              </a:spcAft>
              <a:buClr>
                <a:schemeClr val="dk1"/>
              </a:buClr>
              <a:buSzPts val="4000"/>
              <a:buNone/>
            </a:pPr>
            <a:r>
              <a:rPr lang="en-AU" sz="4000" dirty="0">
                <a:solidFill>
                  <a:srgbClr val="7F6000"/>
                </a:solidFill>
              </a:rPr>
              <a:t>I shall not want</a:t>
            </a:r>
          </a:p>
          <a:p>
            <a:pPr marL="0" lvl="0" indent="0" algn="l" rtl="0">
              <a:lnSpc>
                <a:spcPct val="90000"/>
              </a:lnSpc>
              <a:spcBef>
                <a:spcPts val="0"/>
              </a:spcBef>
              <a:spcAft>
                <a:spcPts val="0"/>
              </a:spcAft>
              <a:buClr>
                <a:schemeClr val="dk1"/>
              </a:buClr>
              <a:buSzPts val="4000"/>
              <a:buNone/>
            </a:pPr>
            <a:endParaRPr lang="en-AU" sz="4000" dirty="0">
              <a:solidFill>
                <a:srgbClr val="7F6000"/>
              </a:solidFill>
            </a:endParaRPr>
          </a:p>
          <a:p>
            <a:pPr marL="571500" lvl="0" indent="-571500" algn="l" rtl="0">
              <a:lnSpc>
                <a:spcPct val="90000"/>
              </a:lnSpc>
              <a:spcBef>
                <a:spcPts val="0"/>
              </a:spcBef>
              <a:spcAft>
                <a:spcPts val="0"/>
              </a:spcAft>
              <a:buClr>
                <a:schemeClr val="dk1"/>
              </a:buClr>
              <a:buSzPts val="4000"/>
              <a:buFont typeface="Wingdings" panose="05000000000000000000" pitchFamily="2" charset="2"/>
              <a:buChar char="ü"/>
            </a:pPr>
            <a:r>
              <a:rPr lang="en-AU" sz="4000" dirty="0">
                <a:solidFill>
                  <a:srgbClr val="7F6000"/>
                </a:solidFill>
              </a:rPr>
              <a:t>v3	Forgiveness</a:t>
            </a:r>
          </a:p>
          <a:p>
            <a:pPr marL="0" lvl="0" indent="0" algn="l" rtl="0">
              <a:lnSpc>
                <a:spcPct val="90000"/>
              </a:lnSpc>
              <a:spcBef>
                <a:spcPts val="0"/>
              </a:spcBef>
              <a:spcAft>
                <a:spcPts val="0"/>
              </a:spcAft>
              <a:buClr>
                <a:schemeClr val="dk1"/>
              </a:buClr>
              <a:buSzPts val="4000"/>
              <a:buNone/>
            </a:pPr>
            <a:endParaRPr lang="en-AU" sz="4000" dirty="0">
              <a:solidFill>
                <a:srgbClr val="7F6000"/>
              </a:solidFill>
            </a:endParaRPr>
          </a:p>
          <a:p>
            <a:pPr marL="571500" lvl="0" indent="-571500" algn="l" rtl="0">
              <a:lnSpc>
                <a:spcPct val="90000"/>
              </a:lnSpc>
              <a:spcBef>
                <a:spcPts val="0"/>
              </a:spcBef>
              <a:spcAft>
                <a:spcPts val="0"/>
              </a:spcAft>
              <a:buClr>
                <a:schemeClr val="dk1"/>
              </a:buClr>
              <a:buSzPts val="4000"/>
              <a:buFont typeface="Wingdings" panose="05000000000000000000" pitchFamily="2" charset="2"/>
              <a:buChar char="ü"/>
            </a:pPr>
            <a:r>
              <a:rPr lang="en-AU" sz="4000" dirty="0">
                <a:solidFill>
                  <a:srgbClr val="7F6000"/>
                </a:solidFill>
              </a:rPr>
              <a:t>		Guidance</a:t>
            </a:r>
          </a:p>
          <a:p>
            <a:pPr marL="0" lvl="0" indent="0" algn="l" rtl="0">
              <a:lnSpc>
                <a:spcPct val="90000"/>
              </a:lnSpc>
              <a:spcBef>
                <a:spcPts val="0"/>
              </a:spcBef>
              <a:spcAft>
                <a:spcPts val="0"/>
              </a:spcAft>
              <a:buClr>
                <a:schemeClr val="dk1"/>
              </a:buClr>
              <a:buSzPts val="4000"/>
              <a:buNone/>
            </a:pPr>
            <a:endParaRPr lang="en-AU" sz="4000" dirty="0">
              <a:solidFill>
                <a:srgbClr val="7F6000"/>
              </a:solidFill>
            </a:endParaRPr>
          </a:p>
          <a:p>
            <a:pPr marL="0" lvl="0" indent="0" algn="l" rtl="0">
              <a:lnSpc>
                <a:spcPct val="90000"/>
              </a:lnSpc>
              <a:spcBef>
                <a:spcPts val="0"/>
              </a:spcBef>
              <a:spcAft>
                <a:spcPts val="0"/>
              </a:spcAft>
              <a:buClr>
                <a:schemeClr val="dk1"/>
              </a:buClr>
              <a:buSzPts val="4000"/>
              <a:buNone/>
            </a:pPr>
            <a:endParaRPr sz="4000" dirty="0">
              <a:solidFill>
                <a:srgbClr val="7F6000"/>
              </a:solidFill>
            </a:endParaRPr>
          </a:p>
        </p:txBody>
      </p:sp>
    </p:spTree>
    <p:extLst>
      <p:ext uri="{BB962C8B-B14F-4D97-AF65-F5344CB8AC3E}">
        <p14:creationId xmlns:p14="http://schemas.microsoft.com/office/powerpoint/2010/main" val="306888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4"/>
          <p:cNvSpPr/>
          <p:nvPr/>
        </p:nvSpPr>
        <p:spPr>
          <a:xfrm>
            <a:off x="481029" y="4546920"/>
            <a:ext cx="397764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5" name="Google Shape;125;p4"/>
          <p:cNvSpPr/>
          <p:nvPr/>
        </p:nvSpPr>
        <p:spPr>
          <a:xfrm rot="5400000">
            <a:off x="759921" y="346791"/>
            <a:ext cx="146304"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6" name="Google Shape;126;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7" name="Google Shape;127;p4" descr="Lenten Reflection | Anglican Church Diocese of Perth"/>
          <p:cNvPicPr preferRelativeResize="0"/>
          <p:nvPr/>
        </p:nvPicPr>
        <p:blipFill rotWithShape="1">
          <a:blip r:embed="rId3">
            <a:alphaModFix amt="28000"/>
          </a:blip>
          <a:srcRect l="21131" r="26589" b="933"/>
          <a:stretch/>
        </p:blipFill>
        <p:spPr>
          <a:xfrm>
            <a:off x="7550728" y="3186113"/>
            <a:ext cx="4641272" cy="3671887"/>
          </a:xfrm>
          <a:prstGeom prst="rect">
            <a:avLst/>
          </a:prstGeom>
          <a:noFill/>
          <a:ln>
            <a:noFill/>
          </a:ln>
        </p:spPr>
      </p:pic>
      <p:sp>
        <p:nvSpPr>
          <p:cNvPr id="128" name="Google Shape;128;p4"/>
          <p:cNvSpPr/>
          <p:nvPr/>
        </p:nvSpPr>
        <p:spPr>
          <a:xfrm>
            <a:off x="0" y="-11017"/>
            <a:ext cx="9756601" cy="6858000"/>
          </a:xfrm>
          <a:prstGeom prst="rect">
            <a:avLst/>
          </a:prstGeom>
          <a:gradFill>
            <a:gsLst>
              <a:gs pos="0">
                <a:srgbClr val="FFFFFF">
                  <a:alpha val="0"/>
                </a:srgbClr>
              </a:gs>
              <a:gs pos="19000">
                <a:srgbClr val="FFFFFF">
                  <a:alpha val="37647"/>
                </a:srgbClr>
              </a:gs>
              <a:gs pos="35000">
                <a:srgbClr val="FFFFFF">
                  <a:alpha val="78823"/>
                </a:srgbClr>
              </a:gs>
              <a:gs pos="5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4"/>
          <p:cNvSpPr txBox="1">
            <a:spLocks noGrp="1"/>
          </p:cNvSpPr>
          <p:nvPr>
            <p:ph type="ctrTitle"/>
          </p:nvPr>
        </p:nvSpPr>
        <p:spPr>
          <a:xfrm>
            <a:off x="229171" y="207849"/>
            <a:ext cx="7457504" cy="71818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7F6000"/>
              </a:buClr>
              <a:buSzPts val="4000"/>
              <a:buFont typeface="Arial"/>
              <a:buNone/>
            </a:pPr>
            <a:r>
              <a:rPr lang="en-AU" sz="4000">
                <a:solidFill>
                  <a:srgbClr val="7F6000"/>
                </a:solidFill>
                <a:latin typeface="Arial"/>
                <a:ea typeface="Arial"/>
                <a:cs typeface="Arial"/>
                <a:sym typeface="Arial"/>
              </a:rPr>
              <a:t>Practices of Faith - Giving</a:t>
            </a:r>
            <a:endParaRPr/>
          </a:p>
        </p:txBody>
      </p:sp>
      <p:sp>
        <p:nvSpPr>
          <p:cNvPr id="130" name="Google Shape;130;p4"/>
          <p:cNvSpPr txBox="1">
            <a:spLocks noGrp="1"/>
          </p:cNvSpPr>
          <p:nvPr>
            <p:ph type="subTitle" idx="1"/>
          </p:nvPr>
        </p:nvSpPr>
        <p:spPr>
          <a:xfrm>
            <a:off x="313516" y="1362108"/>
            <a:ext cx="8016097" cy="52880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000"/>
              <a:buNone/>
            </a:pPr>
            <a:r>
              <a:rPr lang="en-AU" sz="4000" dirty="0">
                <a:solidFill>
                  <a:srgbClr val="7F6000"/>
                </a:solidFill>
              </a:rPr>
              <a:t>Psalm 23   God’s gifts to us</a:t>
            </a:r>
          </a:p>
          <a:p>
            <a:pPr marL="0" lvl="0" indent="0" algn="l" rtl="0">
              <a:lnSpc>
                <a:spcPct val="90000"/>
              </a:lnSpc>
              <a:spcBef>
                <a:spcPts val="0"/>
              </a:spcBef>
              <a:spcAft>
                <a:spcPts val="0"/>
              </a:spcAft>
              <a:buClr>
                <a:schemeClr val="dk1"/>
              </a:buClr>
              <a:buSzPts val="4000"/>
              <a:buNone/>
            </a:pPr>
            <a:endParaRPr lang="en-AU" sz="4000" dirty="0">
              <a:solidFill>
                <a:srgbClr val="7F6000"/>
              </a:solidFill>
            </a:endParaRPr>
          </a:p>
          <a:p>
            <a:pPr marL="0" lvl="0" indent="0" algn="l" rtl="0">
              <a:lnSpc>
                <a:spcPct val="90000"/>
              </a:lnSpc>
              <a:spcBef>
                <a:spcPts val="0"/>
              </a:spcBef>
              <a:spcAft>
                <a:spcPts val="0"/>
              </a:spcAft>
              <a:buClr>
                <a:schemeClr val="dk1"/>
              </a:buClr>
              <a:buSzPts val="4000"/>
              <a:buNone/>
            </a:pPr>
            <a:r>
              <a:rPr lang="en-AU" sz="4000" dirty="0">
                <a:solidFill>
                  <a:srgbClr val="7F6000"/>
                </a:solidFill>
              </a:rPr>
              <a:t>I shall not want</a:t>
            </a:r>
          </a:p>
          <a:p>
            <a:pPr marL="0" lvl="0" indent="0" algn="l" rtl="0">
              <a:lnSpc>
                <a:spcPct val="90000"/>
              </a:lnSpc>
              <a:spcBef>
                <a:spcPts val="0"/>
              </a:spcBef>
              <a:spcAft>
                <a:spcPts val="0"/>
              </a:spcAft>
              <a:buClr>
                <a:schemeClr val="dk1"/>
              </a:buClr>
              <a:buSzPts val="4000"/>
              <a:buNone/>
            </a:pPr>
            <a:endParaRPr lang="en-AU" sz="4000" dirty="0">
              <a:solidFill>
                <a:srgbClr val="7F6000"/>
              </a:solidFill>
            </a:endParaRPr>
          </a:p>
          <a:p>
            <a:pPr marL="571500" lvl="0" indent="-571500" algn="l" rtl="0">
              <a:lnSpc>
                <a:spcPct val="90000"/>
              </a:lnSpc>
              <a:spcBef>
                <a:spcPts val="0"/>
              </a:spcBef>
              <a:spcAft>
                <a:spcPts val="0"/>
              </a:spcAft>
              <a:buClr>
                <a:schemeClr val="dk1"/>
              </a:buClr>
              <a:buSzPts val="4000"/>
              <a:buFont typeface="Wingdings" panose="05000000000000000000" pitchFamily="2" charset="2"/>
              <a:buChar char="ü"/>
            </a:pPr>
            <a:r>
              <a:rPr lang="en-AU" sz="4000" dirty="0">
                <a:solidFill>
                  <a:srgbClr val="7F6000"/>
                </a:solidFill>
              </a:rPr>
              <a:t>v4	Companionship</a:t>
            </a:r>
          </a:p>
          <a:p>
            <a:pPr marL="0" lvl="0" indent="0" algn="l" rtl="0">
              <a:lnSpc>
                <a:spcPct val="90000"/>
              </a:lnSpc>
              <a:spcBef>
                <a:spcPts val="0"/>
              </a:spcBef>
              <a:spcAft>
                <a:spcPts val="0"/>
              </a:spcAft>
              <a:buClr>
                <a:schemeClr val="dk1"/>
              </a:buClr>
              <a:buSzPts val="4000"/>
              <a:buNone/>
            </a:pPr>
            <a:r>
              <a:rPr lang="en-AU" sz="4000" dirty="0">
                <a:solidFill>
                  <a:srgbClr val="7F6000"/>
                </a:solidFill>
              </a:rPr>
              <a:t>	</a:t>
            </a:r>
          </a:p>
          <a:p>
            <a:pPr marL="571500" lvl="0" indent="-571500" algn="l" rtl="0">
              <a:lnSpc>
                <a:spcPct val="90000"/>
              </a:lnSpc>
              <a:spcBef>
                <a:spcPts val="0"/>
              </a:spcBef>
              <a:spcAft>
                <a:spcPts val="0"/>
              </a:spcAft>
              <a:buClr>
                <a:schemeClr val="dk1"/>
              </a:buClr>
              <a:buSzPts val="4000"/>
              <a:buFont typeface="Wingdings" panose="05000000000000000000" pitchFamily="2" charset="2"/>
              <a:buChar char="ü"/>
            </a:pPr>
            <a:r>
              <a:rPr lang="en-AU" sz="4000" dirty="0">
                <a:solidFill>
                  <a:srgbClr val="7F6000"/>
                </a:solidFill>
              </a:rPr>
              <a:t>		Comfort</a:t>
            </a:r>
          </a:p>
          <a:p>
            <a:pPr marL="0" lvl="0" indent="0" algn="l" rtl="0">
              <a:lnSpc>
                <a:spcPct val="90000"/>
              </a:lnSpc>
              <a:spcBef>
                <a:spcPts val="0"/>
              </a:spcBef>
              <a:spcAft>
                <a:spcPts val="0"/>
              </a:spcAft>
              <a:buClr>
                <a:schemeClr val="dk1"/>
              </a:buClr>
              <a:buSzPts val="4000"/>
              <a:buNone/>
            </a:pPr>
            <a:endParaRPr sz="4000" dirty="0">
              <a:solidFill>
                <a:srgbClr val="7F6000"/>
              </a:solidFill>
            </a:endParaRPr>
          </a:p>
        </p:txBody>
      </p:sp>
    </p:spTree>
    <p:extLst>
      <p:ext uri="{BB962C8B-B14F-4D97-AF65-F5344CB8AC3E}">
        <p14:creationId xmlns:p14="http://schemas.microsoft.com/office/powerpoint/2010/main" val="1621733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4"/>
          <p:cNvSpPr/>
          <p:nvPr/>
        </p:nvSpPr>
        <p:spPr>
          <a:xfrm>
            <a:off x="481029" y="4546920"/>
            <a:ext cx="397764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5" name="Google Shape;125;p4"/>
          <p:cNvSpPr/>
          <p:nvPr/>
        </p:nvSpPr>
        <p:spPr>
          <a:xfrm rot="5400000">
            <a:off x="759921" y="346791"/>
            <a:ext cx="146304"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6" name="Google Shape;126;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7" name="Google Shape;127;p4" descr="Lenten Reflection | Anglican Church Diocese of Perth"/>
          <p:cNvPicPr preferRelativeResize="0"/>
          <p:nvPr/>
        </p:nvPicPr>
        <p:blipFill rotWithShape="1">
          <a:blip r:embed="rId3">
            <a:alphaModFix amt="28000"/>
          </a:blip>
          <a:srcRect l="21131" r="26589" b="933"/>
          <a:stretch/>
        </p:blipFill>
        <p:spPr>
          <a:xfrm>
            <a:off x="7550728" y="3186113"/>
            <a:ext cx="4641272" cy="3671887"/>
          </a:xfrm>
          <a:prstGeom prst="rect">
            <a:avLst/>
          </a:prstGeom>
          <a:noFill/>
          <a:ln>
            <a:noFill/>
          </a:ln>
        </p:spPr>
      </p:pic>
      <p:sp>
        <p:nvSpPr>
          <p:cNvPr id="128" name="Google Shape;128;p4"/>
          <p:cNvSpPr/>
          <p:nvPr/>
        </p:nvSpPr>
        <p:spPr>
          <a:xfrm>
            <a:off x="0" y="0"/>
            <a:ext cx="9756601" cy="6858000"/>
          </a:xfrm>
          <a:prstGeom prst="rect">
            <a:avLst/>
          </a:prstGeom>
          <a:gradFill>
            <a:gsLst>
              <a:gs pos="0">
                <a:srgbClr val="FFFFFF">
                  <a:alpha val="0"/>
                </a:srgbClr>
              </a:gs>
              <a:gs pos="19000">
                <a:srgbClr val="FFFFFF">
                  <a:alpha val="37647"/>
                </a:srgbClr>
              </a:gs>
              <a:gs pos="35000">
                <a:srgbClr val="FFFFFF">
                  <a:alpha val="78823"/>
                </a:srgbClr>
              </a:gs>
              <a:gs pos="5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4"/>
          <p:cNvSpPr txBox="1">
            <a:spLocks noGrp="1"/>
          </p:cNvSpPr>
          <p:nvPr>
            <p:ph type="ctrTitle"/>
          </p:nvPr>
        </p:nvSpPr>
        <p:spPr>
          <a:xfrm>
            <a:off x="229171" y="207849"/>
            <a:ext cx="7457504" cy="71818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7F6000"/>
              </a:buClr>
              <a:buSzPts val="4000"/>
              <a:buFont typeface="Arial"/>
              <a:buNone/>
            </a:pPr>
            <a:r>
              <a:rPr lang="en-AU" sz="4000">
                <a:solidFill>
                  <a:srgbClr val="7F6000"/>
                </a:solidFill>
                <a:latin typeface="Arial"/>
                <a:ea typeface="Arial"/>
                <a:cs typeface="Arial"/>
                <a:sym typeface="Arial"/>
              </a:rPr>
              <a:t>Practices of Faith - Giving</a:t>
            </a:r>
            <a:endParaRPr/>
          </a:p>
        </p:txBody>
      </p:sp>
      <p:sp>
        <p:nvSpPr>
          <p:cNvPr id="130" name="Google Shape;130;p4"/>
          <p:cNvSpPr txBox="1">
            <a:spLocks noGrp="1"/>
          </p:cNvSpPr>
          <p:nvPr>
            <p:ph type="subTitle" idx="1"/>
          </p:nvPr>
        </p:nvSpPr>
        <p:spPr>
          <a:xfrm>
            <a:off x="313516" y="1362108"/>
            <a:ext cx="8016097" cy="52880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000"/>
              <a:buNone/>
            </a:pPr>
            <a:r>
              <a:rPr lang="en-AU" sz="4000" dirty="0">
                <a:solidFill>
                  <a:srgbClr val="7F6000"/>
                </a:solidFill>
              </a:rPr>
              <a:t>Psalm 23   God’s gifts to us</a:t>
            </a:r>
          </a:p>
          <a:p>
            <a:pPr marL="0" lvl="0" indent="0" algn="l" rtl="0">
              <a:lnSpc>
                <a:spcPct val="90000"/>
              </a:lnSpc>
              <a:spcBef>
                <a:spcPts val="0"/>
              </a:spcBef>
              <a:spcAft>
                <a:spcPts val="0"/>
              </a:spcAft>
              <a:buClr>
                <a:schemeClr val="dk1"/>
              </a:buClr>
              <a:buSzPts val="4000"/>
              <a:buNone/>
            </a:pPr>
            <a:endParaRPr lang="en-AU" sz="4000" dirty="0">
              <a:solidFill>
                <a:srgbClr val="7F6000"/>
              </a:solidFill>
            </a:endParaRPr>
          </a:p>
          <a:p>
            <a:pPr marL="0" lvl="0" indent="0" algn="l" rtl="0">
              <a:lnSpc>
                <a:spcPct val="90000"/>
              </a:lnSpc>
              <a:spcBef>
                <a:spcPts val="0"/>
              </a:spcBef>
              <a:spcAft>
                <a:spcPts val="0"/>
              </a:spcAft>
              <a:buClr>
                <a:schemeClr val="dk1"/>
              </a:buClr>
              <a:buSzPts val="4000"/>
              <a:buNone/>
            </a:pPr>
            <a:r>
              <a:rPr lang="en-AU" sz="4000" dirty="0">
                <a:solidFill>
                  <a:srgbClr val="7F6000"/>
                </a:solidFill>
              </a:rPr>
              <a:t>I shall not want</a:t>
            </a:r>
          </a:p>
          <a:p>
            <a:pPr marL="0" lvl="0" indent="0" algn="l" rtl="0">
              <a:lnSpc>
                <a:spcPct val="90000"/>
              </a:lnSpc>
              <a:spcBef>
                <a:spcPts val="0"/>
              </a:spcBef>
              <a:spcAft>
                <a:spcPts val="0"/>
              </a:spcAft>
              <a:buClr>
                <a:schemeClr val="dk1"/>
              </a:buClr>
              <a:buSzPts val="4000"/>
              <a:buNone/>
            </a:pPr>
            <a:endParaRPr lang="en-AU" sz="4000" dirty="0">
              <a:solidFill>
                <a:srgbClr val="7F6000"/>
              </a:solidFill>
            </a:endParaRPr>
          </a:p>
          <a:p>
            <a:pPr marL="571500" lvl="0" indent="-571500" algn="l" rtl="0">
              <a:lnSpc>
                <a:spcPct val="90000"/>
              </a:lnSpc>
              <a:spcBef>
                <a:spcPts val="0"/>
              </a:spcBef>
              <a:spcAft>
                <a:spcPts val="0"/>
              </a:spcAft>
              <a:buClr>
                <a:schemeClr val="dk1"/>
              </a:buClr>
              <a:buSzPts val="4000"/>
              <a:buFont typeface="Wingdings" panose="05000000000000000000" pitchFamily="2" charset="2"/>
              <a:buChar char="ü"/>
            </a:pPr>
            <a:r>
              <a:rPr lang="en-AU" sz="4000" dirty="0">
                <a:solidFill>
                  <a:srgbClr val="7F6000"/>
                </a:solidFill>
              </a:rPr>
              <a:t>v5	Food</a:t>
            </a:r>
          </a:p>
          <a:p>
            <a:pPr marL="0" lvl="0" indent="0" algn="l" rtl="0">
              <a:lnSpc>
                <a:spcPct val="90000"/>
              </a:lnSpc>
              <a:spcBef>
                <a:spcPts val="0"/>
              </a:spcBef>
              <a:spcAft>
                <a:spcPts val="0"/>
              </a:spcAft>
              <a:buClr>
                <a:schemeClr val="dk1"/>
              </a:buClr>
              <a:buSzPts val="4000"/>
              <a:buNone/>
            </a:pPr>
            <a:r>
              <a:rPr lang="en-AU" sz="4000" dirty="0">
                <a:solidFill>
                  <a:srgbClr val="7F6000"/>
                </a:solidFill>
              </a:rPr>
              <a:t>	</a:t>
            </a:r>
          </a:p>
          <a:p>
            <a:pPr marL="571500" lvl="0" indent="-571500" algn="l" rtl="0">
              <a:lnSpc>
                <a:spcPct val="90000"/>
              </a:lnSpc>
              <a:spcBef>
                <a:spcPts val="0"/>
              </a:spcBef>
              <a:spcAft>
                <a:spcPts val="0"/>
              </a:spcAft>
              <a:buClr>
                <a:schemeClr val="dk1"/>
              </a:buClr>
              <a:buSzPts val="4000"/>
              <a:buFont typeface="Wingdings" panose="05000000000000000000" pitchFamily="2" charset="2"/>
              <a:buChar char="ü"/>
            </a:pPr>
            <a:r>
              <a:rPr lang="en-AU" sz="4000" dirty="0">
                <a:solidFill>
                  <a:srgbClr val="7F6000"/>
                </a:solidFill>
              </a:rPr>
              <a:t>		Joy</a:t>
            </a:r>
          </a:p>
          <a:p>
            <a:pPr marL="0" lvl="0" indent="0" algn="l" rtl="0">
              <a:lnSpc>
                <a:spcPct val="90000"/>
              </a:lnSpc>
              <a:spcBef>
                <a:spcPts val="0"/>
              </a:spcBef>
              <a:spcAft>
                <a:spcPts val="0"/>
              </a:spcAft>
              <a:buClr>
                <a:schemeClr val="dk1"/>
              </a:buClr>
              <a:buSzPts val="4000"/>
              <a:buNone/>
            </a:pPr>
            <a:endParaRPr lang="en-AU" sz="4000" dirty="0">
              <a:solidFill>
                <a:srgbClr val="7F6000"/>
              </a:solidFill>
            </a:endParaRPr>
          </a:p>
          <a:p>
            <a:pPr marL="571500" lvl="0" indent="-571500" algn="l" rtl="0">
              <a:lnSpc>
                <a:spcPct val="90000"/>
              </a:lnSpc>
              <a:spcBef>
                <a:spcPts val="0"/>
              </a:spcBef>
              <a:spcAft>
                <a:spcPts val="0"/>
              </a:spcAft>
              <a:buClr>
                <a:schemeClr val="dk1"/>
              </a:buClr>
              <a:buSzPts val="4000"/>
              <a:buFont typeface="Wingdings" panose="05000000000000000000" pitchFamily="2" charset="2"/>
              <a:buChar char="ü"/>
            </a:pPr>
            <a:r>
              <a:rPr lang="en-AU" sz="4000" dirty="0">
                <a:solidFill>
                  <a:srgbClr val="7F6000"/>
                </a:solidFill>
              </a:rPr>
              <a:t>		Overflowing blessings</a:t>
            </a:r>
            <a:endParaRPr sz="4000" dirty="0">
              <a:solidFill>
                <a:srgbClr val="7F6000"/>
              </a:solidFill>
            </a:endParaRPr>
          </a:p>
        </p:txBody>
      </p:sp>
    </p:spTree>
    <p:extLst>
      <p:ext uri="{BB962C8B-B14F-4D97-AF65-F5344CB8AC3E}">
        <p14:creationId xmlns:p14="http://schemas.microsoft.com/office/powerpoint/2010/main" val="93802064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3348</TotalTime>
  <Words>989</Words>
  <Application>Microsoft Office PowerPoint</Application>
  <PresentationFormat>Widescreen</PresentationFormat>
  <Paragraphs>200</Paragraphs>
  <Slides>27</Slides>
  <Notes>25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Calibri</vt:lpstr>
      <vt:lpstr>Corbel</vt:lpstr>
      <vt:lpstr>Wingdings</vt:lpstr>
      <vt:lpstr>Office Theme</vt:lpstr>
      <vt:lpstr>Depth</vt:lpstr>
      <vt:lpstr>Psalm 23 (NIV)</vt:lpstr>
      <vt:lpstr>Psalm 23 (NIV)</vt:lpstr>
      <vt:lpstr>PowerPoint Presentation</vt:lpstr>
      <vt:lpstr>Practices of Faith</vt:lpstr>
      <vt:lpstr>Practices of Faith - Giving</vt:lpstr>
      <vt:lpstr>Practices of Faith - Giving</vt:lpstr>
      <vt:lpstr>Practices of Faith - Giving</vt:lpstr>
      <vt:lpstr>Practices of Faith - Giving</vt:lpstr>
      <vt:lpstr>Practices of Faith - Giving</vt:lpstr>
      <vt:lpstr>Practices of Faith - Giving</vt:lpstr>
      <vt:lpstr>Practices of Faith - Giving</vt:lpstr>
      <vt:lpstr>Practices of Faith - Giving</vt:lpstr>
      <vt:lpstr>Practices of Faith - Giving</vt:lpstr>
      <vt:lpstr>Practices of Faith - Giving</vt:lpstr>
      <vt:lpstr>Practices of Faith - Giving</vt:lpstr>
      <vt:lpstr>Practices of Faith - Giving</vt:lpstr>
      <vt:lpstr>Practices of Faith - Giving</vt:lpstr>
      <vt:lpstr>Practices of Faith - Giving</vt:lpstr>
      <vt:lpstr>Practices of Faith - Giving</vt:lpstr>
      <vt:lpstr>Practices of Faith - Giving</vt:lpstr>
      <vt:lpstr>Practices of Faith - Giving</vt:lpstr>
      <vt:lpstr>Practices of Faith - Giving</vt:lpstr>
      <vt:lpstr>Practices of Faith – Giving      2 Corinthians 8:7-9</vt:lpstr>
      <vt:lpstr>Practices of Faith – Giving      2 Corinthians 8:7-9</vt:lpstr>
      <vt:lpstr>Practices of Faith – Giving generously</vt:lpstr>
      <vt:lpstr>Practices of Faith – Giving generously</vt:lpstr>
      <vt:lpstr>Practices of Faith – Giving generously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de Pyle</dc:creator>
  <cp:lastModifiedBy>Streamer</cp:lastModifiedBy>
  <cp:revision>31</cp:revision>
  <cp:lastPrinted>2022-03-11T09:12:48Z</cp:lastPrinted>
  <dcterms:created xsi:type="dcterms:W3CDTF">2022-02-23T09:58:11Z</dcterms:created>
  <dcterms:modified xsi:type="dcterms:W3CDTF">2022-03-12T22:31:53Z</dcterms:modified>
</cp:coreProperties>
</file>